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72"/>
  </p:notesMasterIdLst>
  <p:sldIdLst>
    <p:sldId id="257" r:id="rId2"/>
    <p:sldId id="698" r:id="rId3"/>
    <p:sldId id="258" r:id="rId4"/>
    <p:sldId id="790" r:id="rId5"/>
    <p:sldId id="793" r:id="rId6"/>
    <p:sldId id="259" r:id="rId7"/>
    <p:sldId id="617" r:id="rId8"/>
    <p:sldId id="615" r:id="rId9"/>
    <p:sldId id="616" r:id="rId10"/>
    <p:sldId id="260" r:id="rId11"/>
    <p:sldId id="789" r:id="rId12"/>
    <p:sldId id="518" r:id="rId13"/>
    <p:sldId id="704" r:id="rId14"/>
    <p:sldId id="706" r:id="rId15"/>
    <p:sldId id="874" r:id="rId16"/>
    <p:sldId id="875" r:id="rId17"/>
    <p:sldId id="876" r:id="rId18"/>
    <p:sldId id="877" r:id="rId19"/>
    <p:sldId id="878" r:id="rId20"/>
    <p:sldId id="879" r:id="rId21"/>
    <p:sldId id="709" r:id="rId22"/>
    <p:sldId id="708" r:id="rId23"/>
    <p:sldId id="519" r:id="rId24"/>
    <p:sldId id="520" r:id="rId25"/>
    <p:sldId id="522" r:id="rId26"/>
    <p:sldId id="523" r:id="rId27"/>
    <p:sldId id="524" r:id="rId28"/>
    <p:sldId id="614" r:id="rId29"/>
    <p:sldId id="717" r:id="rId30"/>
    <p:sldId id="666" r:id="rId31"/>
    <p:sldId id="713" r:id="rId32"/>
    <p:sldId id="718" r:id="rId33"/>
    <p:sldId id="719" r:id="rId34"/>
    <p:sldId id="720" r:id="rId35"/>
    <p:sldId id="721" r:id="rId36"/>
    <p:sldId id="722" r:id="rId37"/>
    <p:sldId id="723" r:id="rId38"/>
    <p:sldId id="725" r:id="rId39"/>
    <p:sldId id="726" r:id="rId40"/>
    <p:sldId id="914" r:id="rId41"/>
    <p:sldId id="915" r:id="rId42"/>
    <p:sldId id="936" r:id="rId43"/>
    <p:sldId id="937" r:id="rId44"/>
    <p:sldId id="938" r:id="rId45"/>
    <p:sldId id="939" r:id="rId46"/>
    <p:sldId id="940" r:id="rId47"/>
    <p:sldId id="941" r:id="rId48"/>
    <p:sldId id="942" r:id="rId49"/>
    <p:sldId id="943" r:id="rId50"/>
    <p:sldId id="944" r:id="rId51"/>
    <p:sldId id="945" r:id="rId52"/>
    <p:sldId id="946" r:id="rId53"/>
    <p:sldId id="947" r:id="rId54"/>
    <p:sldId id="948" r:id="rId55"/>
    <p:sldId id="949" r:id="rId56"/>
    <p:sldId id="950" r:id="rId57"/>
    <p:sldId id="951" r:id="rId58"/>
    <p:sldId id="952" r:id="rId59"/>
    <p:sldId id="953" r:id="rId60"/>
    <p:sldId id="954" r:id="rId61"/>
    <p:sldId id="955" r:id="rId62"/>
    <p:sldId id="956" r:id="rId63"/>
    <p:sldId id="957" r:id="rId64"/>
    <p:sldId id="958" r:id="rId65"/>
    <p:sldId id="959" r:id="rId66"/>
    <p:sldId id="960" r:id="rId67"/>
    <p:sldId id="961" r:id="rId68"/>
    <p:sldId id="962" r:id="rId69"/>
    <p:sldId id="963" r:id="rId70"/>
    <p:sldId id="967" r:id="rId7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214" autoAdjust="0"/>
    <p:restoredTop sz="94660"/>
  </p:normalViewPr>
  <p:slideViewPr>
    <p:cSldViewPr>
      <p:cViewPr varScale="1">
        <p:scale>
          <a:sx n="108" d="100"/>
          <a:sy n="108" d="100"/>
        </p:scale>
        <p:origin x="1500"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notesMaster" Target="notesMasters/notes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A726CF8-AB8D-4D4A-A576-C89E5CA583C3}" type="datetimeFigureOut">
              <a:rPr lang="en-US" smtClean="0"/>
              <a:pPr/>
              <a:t>8/12/2018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AFAD8AB-C685-4702-9014-ADA2C1441788}" type="slidenum">
              <a:rPr lang="en-US" smtClean="0"/>
              <a:pPr/>
              <a:t>‹#›</a:t>
            </a:fld>
            <a:endParaRPr lang="en-US"/>
          </a:p>
        </p:txBody>
      </p:sp>
    </p:spTree>
    <p:extLst>
      <p:ext uri="{BB962C8B-B14F-4D97-AF65-F5344CB8AC3E}">
        <p14:creationId xmlns:p14="http://schemas.microsoft.com/office/powerpoint/2010/main" val="14144674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5355DD6-1C2C-4448-8227-50186370C331}" type="slidenum">
              <a:rPr lang="en-US" smtClean="0">
                <a:solidFill>
                  <a:prstClr val="black"/>
                </a:solidFill>
              </a:rPr>
              <a:pPr/>
              <a:t>3</a:t>
            </a:fld>
            <a:endParaRPr lang="en-US">
              <a:solidFill>
                <a:prstClr val="black"/>
              </a:solidFill>
            </a:endParaRPr>
          </a:p>
        </p:txBody>
      </p:sp>
    </p:spTree>
    <p:extLst>
      <p:ext uri="{BB962C8B-B14F-4D97-AF65-F5344CB8AC3E}">
        <p14:creationId xmlns:p14="http://schemas.microsoft.com/office/powerpoint/2010/main" val="31027219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AFAD8AB-C685-4702-9014-ADA2C1441788}" type="slidenum">
              <a:rPr lang="en-US" smtClean="0"/>
              <a:pPr/>
              <a:t>28</a:t>
            </a:fld>
            <a:endParaRPr lang="en-US"/>
          </a:p>
        </p:txBody>
      </p:sp>
    </p:spTree>
    <p:extLst>
      <p:ext uri="{BB962C8B-B14F-4D97-AF65-F5344CB8AC3E}">
        <p14:creationId xmlns:p14="http://schemas.microsoft.com/office/powerpoint/2010/main" val="39357541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AFAD8AB-C685-4702-9014-ADA2C1441788}"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57</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8331402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6350" y="20638"/>
            <a:ext cx="9144000" cy="6858000"/>
            <a:chOff x="0" y="0"/>
            <a:chExt cx="5760" cy="4320"/>
          </a:xfrm>
        </p:grpSpPr>
        <p:sp>
          <p:nvSpPr>
            <p:cNvPr id="5" name="Freeform 3"/>
            <p:cNvSpPr>
              <a:spLocks/>
            </p:cNvSpPr>
            <p:nvPr/>
          </p:nvSpPr>
          <p:spPr bwMode="hidden">
            <a:xfrm>
              <a:off x="0" y="3072"/>
              <a:ext cx="5760" cy="1248"/>
            </a:xfrm>
            <a:custGeom>
              <a:avLst/>
              <a:gdLst/>
              <a:ahLst/>
              <a:cxnLst>
                <a:cxn ang="0">
                  <a:pos x="6027" y="2296"/>
                </a:cxn>
                <a:cxn ang="0">
                  <a:pos x="0" y="2296"/>
                </a:cxn>
                <a:cxn ang="0">
                  <a:pos x="0" y="0"/>
                </a:cxn>
                <a:cxn ang="0">
                  <a:pos x="6027" y="0"/>
                </a:cxn>
                <a:cxn ang="0">
                  <a:pos x="6027" y="2296"/>
                </a:cxn>
                <a:cxn ang="0">
                  <a:pos x="6027" y="2296"/>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s>
                <a:gs pos="100000">
                  <a:schemeClr val="accent2"/>
                </a:gs>
              </a:gsLst>
              <a:lin ang="5400000" scaled="1"/>
            </a:gradFill>
            <a:ln w="9525">
              <a:noFill/>
              <a:round/>
              <a:headEnd/>
              <a:tailEnd/>
            </a:ln>
          </p:spPr>
          <p:txBody>
            <a:bodyPr/>
            <a:lstStyle/>
            <a:p>
              <a:pPr>
                <a:defRPr/>
              </a:pPr>
              <a:endParaRPr lang="en-US" dirty="0"/>
            </a:p>
          </p:txBody>
        </p:sp>
        <p:sp>
          <p:nvSpPr>
            <p:cNvPr id="6" name="Freeform 4"/>
            <p:cNvSpPr>
              <a:spLocks/>
            </p:cNvSpPr>
            <p:nvPr/>
          </p:nvSpPr>
          <p:spPr bwMode="hidden">
            <a:xfrm>
              <a:off x="0" y="0"/>
              <a:ext cx="5760" cy="3072"/>
            </a:xfrm>
            <a:custGeom>
              <a:avLst/>
              <a:gdLst/>
              <a:ahLst/>
              <a:cxnLst>
                <a:cxn ang="0">
                  <a:pos x="6027" y="2296"/>
                </a:cxn>
                <a:cxn ang="0">
                  <a:pos x="0" y="2296"/>
                </a:cxn>
                <a:cxn ang="0">
                  <a:pos x="0" y="0"/>
                </a:cxn>
                <a:cxn ang="0">
                  <a:pos x="6027" y="0"/>
                </a:cxn>
                <a:cxn ang="0">
                  <a:pos x="6027" y="2296"/>
                </a:cxn>
                <a:cxn ang="0">
                  <a:pos x="6027" y="2296"/>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amma/>
                    <a:shade val="46275"/>
                    <a:invGamma/>
                  </a:schemeClr>
                </a:gs>
                <a:gs pos="100000">
                  <a:schemeClr val="bg1"/>
                </a:gs>
              </a:gsLst>
              <a:lin ang="5400000" scaled="1"/>
            </a:gradFill>
            <a:ln w="9525">
              <a:noFill/>
              <a:round/>
              <a:headEnd/>
              <a:tailEnd/>
            </a:ln>
          </p:spPr>
          <p:txBody>
            <a:bodyPr/>
            <a:lstStyle/>
            <a:p>
              <a:pPr>
                <a:defRPr/>
              </a:pPr>
              <a:endParaRPr lang="en-US" dirty="0"/>
            </a:p>
          </p:txBody>
        </p:sp>
      </p:grpSp>
      <p:sp>
        <p:nvSpPr>
          <p:cNvPr id="7" name="Freeform 5"/>
          <p:cNvSpPr>
            <a:spLocks/>
          </p:cNvSpPr>
          <p:nvPr/>
        </p:nvSpPr>
        <p:spPr bwMode="hidden">
          <a:xfrm>
            <a:off x="6242050" y="6269038"/>
            <a:ext cx="2895600" cy="609600"/>
          </a:xfrm>
          <a:custGeom>
            <a:avLst/>
            <a:gdLst/>
            <a:ahLst/>
            <a:cxnLst>
              <a:cxn ang="0">
                <a:pos x="5748" y="246"/>
              </a:cxn>
              <a:cxn ang="0">
                <a:pos x="0" y="246"/>
              </a:cxn>
              <a:cxn ang="0">
                <a:pos x="0" y="0"/>
              </a:cxn>
              <a:cxn ang="0">
                <a:pos x="5748" y="0"/>
              </a:cxn>
              <a:cxn ang="0">
                <a:pos x="5748" y="246"/>
              </a:cxn>
              <a:cxn ang="0">
                <a:pos x="5748" y="246"/>
              </a:cxn>
            </a:cxnLst>
            <a:rect l="0" t="0" r="r" b="b"/>
            <a:pathLst>
              <a:path w="5748" h="246">
                <a:moveTo>
                  <a:pt x="5748" y="246"/>
                </a:moveTo>
                <a:lnTo>
                  <a:pt x="0" y="246"/>
                </a:lnTo>
                <a:lnTo>
                  <a:pt x="0" y="0"/>
                </a:lnTo>
                <a:lnTo>
                  <a:pt x="5748" y="0"/>
                </a:lnTo>
                <a:lnTo>
                  <a:pt x="5748" y="246"/>
                </a:lnTo>
                <a:lnTo>
                  <a:pt x="5748" y="246"/>
                </a:lnTo>
                <a:close/>
              </a:path>
            </a:pathLst>
          </a:custGeom>
          <a:gradFill rotWithShape="0">
            <a:gsLst>
              <a:gs pos="0">
                <a:schemeClr val="bg1"/>
              </a:gs>
              <a:gs pos="100000">
                <a:schemeClr val="hlink"/>
              </a:gs>
            </a:gsLst>
            <a:lin ang="18900000" scaled="1"/>
          </a:gradFill>
          <a:ln w="9525">
            <a:noFill/>
            <a:round/>
            <a:headEnd/>
            <a:tailEnd/>
          </a:ln>
        </p:spPr>
        <p:txBody>
          <a:bodyPr/>
          <a:lstStyle/>
          <a:p>
            <a:pPr>
              <a:defRPr/>
            </a:pPr>
            <a:endParaRPr lang="en-US" dirty="0"/>
          </a:p>
        </p:txBody>
      </p:sp>
      <p:grpSp>
        <p:nvGrpSpPr>
          <p:cNvPr id="8" name="Group 6"/>
          <p:cNvGrpSpPr>
            <a:grpSpLocks/>
          </p:cNvGrpSpPr>
          <p:nvPr/>
        </p:nvGrpSpPr>
        <p:grpSpPr bwMode="auto">
          <a:xfrm>
            <a:off x="-1588" y="6034088"/>
            <a:ext cx="7845426" cy="850900"/>
            <a:chOff x="0" y="3792"/>
            <a:chExt cx="4942" cy="536"/>
          </a:xfrm>
        </p:grpSpPr>
        <p:sp>
          <p:nvSpPr>
            <p:cNvPr id="9" name="Freeform 7"/>
            <p:cNvSpPr>
              <a:spLocks/>
            </p:cNvSpPr>
            <p:nvPr userDrawn="1"/>
          </p:nvSpPr>
          <p:spPr bwMode="ltGray">
            <a:xfrm>
              <a:off x="1488" y="3792"/>
              <a:ext cx="3240" cy="536"/>
            </a:xfrm>
            <a:custGeom>
              <a:avLst/>
              <a:gdLst/>
              <a:ahLst/>
              <a:cxnLst>
                <a:cxn ang="0">
                  <a:pos x="3132" y="469"/>
                </a:cxn>
                <a:cxn ang="0">
                  <a:pos x="2995" y="395"/>
                </a:cxn>
                <a:cxn ang="0">
                  <a:pos x="2911" y="375"/>
                </a:cxn>
                <a:cxn ang="0">
                  <a:pos x="2678" y="228"/>
                </a:cxn>
                <a:cxn ang="0">
                  <a:pos x="2553" y="74"/>
                </a:cxn>
                <a:cxn ang="0">
                  <a:pos x="2457" y="7"/>
                </a:cxn>
                <a:cxn ang="0">
                  <a:pos x="2403" y="47"/>
                </a:cxn>
                <a:cxn ang="0">
                  <a:pos x="2289" y="74"/>
                </a:cxn>
                <a:cxn ang="0">
                  <a:pos x="2134" y="74"/>
                </a:cxn>
                <a:cxn ang="0">
                  <a:pos x="2044" y="128"/>
                </a:cxn>
                <a:cxn ang="0">
                  <a:pos x="1775" y="222"/>
                </a:cxn>
                <a:cxn ang="0">
                  <a:pos x="1602" y="181"/>
                </a:cxn>
                <a:cxn ang="0">
                  <a:pos x="1560" y="101"/>
                </a:cxn>
                <a:cxn ang="0">
                  <a:pos x="1542" y="87"/>
                </a:cxn>
                <a:cxn ang="0">
                  <a:pos x="1446" y="60"/>
                </a:cxn>
                <a:cxn ang="0">
                  <a:pos x="1375" y="74"/>
                </a:cxn>
                <a:cxn ang="0">
                  <a:pos x="1309" y="87"/>
                </a:cxn>
                <a:cxn ang="0">
                  <a:pos x="1243" y="13"/>
                </a:cxn>
                <a:cxn ang="0">
                  <a:pos x="1225" y="0"/>
                </a:cxn>
                <a:cxn ang="0">
                  <a:pos x="1189" y="0"/>
                </a:cxn>
                <a:cxn ang="0">
                  <a:pos x="1106" y="34"/>
                </a:cxn>
                <a:cxn ang="0">
                  <a:pos x="1106" y="34"/>
                </a:cxn>
                <a:cxn ang="0">
                  <a:pos x="1094" y="40"/>
                </a:cxn>
                <a:cxn ang="0">
                  <a:pos x="1070" y="54"/>
                </a:cxn>
                <a:cxn ang="0">
                  <a:pos x="1034" y="74"/>
                </a:cxn>
                <a:cxn ang="0">
                  <a:pos x="1004" y="74"/>
                </a:cxn>
                <a:cxn ang="0">
                  <a:pos x="986" y="74"/>
                </a:cxn>
                <a:cxn ang="0">
                  <a:pos x="956" y="81"/>
                </a:cxn>
                <a:cxn ang="0">
                  <a:pos x="920" y="94"/>
                </a:cxn>
                <a:cxn ang="0">
                  <a:pos x="884" y="107"/>
                </a:cxn>
                <a:cxn ang="0">
                  <a:pos x="843" y="128"/>
                </a:cxn>
                <a:cxn ang="0">
                  <a:pos x="813" y="141"/>
                </a:cxn>
                <a:cxn ang="0">
                  <a:pos x="789" y="148"/>
                </a:cxn>
                <a:cxn ang="0">
                  <a:pos x="783" y="154"/>
                </a:cxn>
                <a:cxn ang="0">
                  <a:pos x="556" y="228"/>
                </a:cxn>
                <a:cxn ang="0">
                  <a:pos x="394" y="294"/>
                </a:cxn>
                <a:cxn ang="0">
                  <a:pos x="107" y="462"/>
                </a:cxn>
                <a:cxn ang="0">
                  <a:pos x="0" y="536"/>
                </a:cxn>
                <a:cxn ang="0">
                  <a:pos x="3240" y="536"/>
                </a:cxn>
                <a:cxn ang="0">
                  <a:pos x="3132" y="469"/>
                </a:cxn>
                <a:cxn ang="0">
                  <a:pos x="3132" y="469"/>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lnTo>
                    <a:pt x="3132" y="469"/>
                  </a:lnTo>
                  <a:close/>
                </a:path>
              </a:pathLst>
            </a:custGeom>
            <a:gradFill rotWithShape="0">
              <a:gsLst>
                <a:gs pos="0">
                  <a:schemeClr val="bg2">
                    <a:gamma/>
                    <a:tint val="66667"/>
                    <a:invGamma/>
                  </a:schemeClr>
                </a:gs>
                <a:gs pos="100000">
                  <a:schemeClr val="bg2"/>
                </a:gs>
              </a:gsLst>
              <a:lin ang="5400000" scaled="1"/>
            </a:gradFill>
            <a:ln w="9525">
              <a:noFill/>
              <a:round/>
              <a:headEnd/>
              <a:tailEnd/>
            </a:ln>
          </p:spPr>
          <p:txBody>
            <a:bodyPr/>
            <a:lstStyle/>
            <a:p>
              <a:pPr>
                <a:defRPr/>
              </a:pPr>
              <a:endParaRPr lang="en-US" dirty="0"/>
            </a:p>
          </p:txBody>
        </p:sp>
        <p:grpSp>
          <p:nvGrpSpPr>
            <p:cNvPr id="10" name="Group 8"/>
            <p:cNvGrpSpPr>
              <a:grpSpLocks/>
            </p:cNvGrpSpPr>
            <p:nvPr userDrawn="1"/>
          </p:nvGrpSpPr>
          <p:grpSpPr bwMode="auto">
            <a:xfrm>
              <a:off x="2486" y="3792"/>
              <a:ext cx="2456" cy="536"/>
              <a:chOff x="2486" y="3792"/>
              <a:chExt cx="2456" cy="536"/>
            </a:xfrm>
          </p:grpSpPr>
          <p:sp>
            <p:nvSpPr>
              <p:cNvPr id="12" name="Freeform 9"/>
              <p:cNvSpPr>
                <a:spLocks/>
              </p:cNvSpPr>
              <p:nvPr userDrawn="1"/>
            </p:nvSpPr>
            <p:spPr bwMode="ltGray">
              <a:xfrm>
                <a:off x="3948" y="3799"/>
                <a:ext cx="994" cy="529"/>
              </a:xfrm>
              <a:custGeom>
                <a:avLst/>
                <a:gdLst/>
                <a:ahLst/>
                <a:cxnLst>
                  <a:cxn ang="0">
                    <a:pos x="636" y="373"/>
                  </a:cxn>
                  <a:cxn ang="0">
                    <a:pos x="495" y="370"/>
                  </a:cxn>
                  <a:cxn ang="0">
                    <a:pos x="280" y="249"/>
                  </a:cxn>
                  <a:cxn ang="0">
                    <a:pos x="127" y="66"/>
                  </a:cxn>
                  <a:cxn ang="0">
                    <a:pos x="0" y="0"/>
                  </a:cxn>
                  <a:cxn ang="0">
                    <a:pos x="22" y="26"/>
                  </a:cxn>
                  <a:cxn ang="0">
                    <a:pos x="0" y="65"/>
                  </a:cxn>
                  <a:cxn ang="0">
                    <a:pos x="30" y="119"/>
                  </a:cxn>
                  <a:cxn ang="0">
                    <a:pos x="75" y="243"/>
                  </a:cxn>
                  <a:cxn ang="0">
                    <a:pos x="45" y="422"/>
                  </a:cxn>
                  <a:cxn ang="0">
                    <a:pos x="200" y="329"/>
                  </a:cxn>
                  <a:cxn ang="0">
                    <a:pos x="592" y="527"/>
                  </a:cxn>
                  <a:cxn ang="0">
                    <a:pos x="994" y="529"/>
                  </a:cxn>
                  <a:cxn ang="0">
                    <a:pos x="828" y="473"/>
                  </a:cxn>
                  <a:cxn ang="0">
                    <a:pos x="636" y="373"/>
                  </a:cxn>
                </a:cxnLst>
                <a:rect l="0" t="0" r="r" b="b"/>
                <a:pathLst>
                  <a:path w="994" h="529">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592" y="527"/>
                    </a:lnTo>
                    <a:lnTo>
                      <a:pt x="994" y="529"/>
                    </a:lnTo>
                    <a:lnTo>
                      <a:pt x="828" y="473"/>
                    </a:lnTo>
                    <a:lnTo>
                      <a:pt x="636" y="373"/>
                    </a:lnTo>
                    <a:close/>
                  </a:path>
                </a:pathLst>
              </a:custGeom>
              <a:solidFill>
                <a:schemeClr val="bg2"/>
              </a:solidFill>
              <a:ln w="9525">
                <a:noFill/>
                <a:round/>
                <a:headEnd/>
                <a:tailEnd/>
              </a:ln>
            </p:spPr>
            <p:txBody>
              <a:bodyPr/>
              <a:lstStyle/>
              <a:p>
                <a:pPr>
                  <a:defRPr/>
                </a:pPr>
                <a:endParaRPr lang="en-US" dirty="0"/>
              </a:p>
            </p:txBody>
          </p:sp>
          <p:sp>
            <p:nvSpPr>
              <p:cNvPr id="13" name="Freeform 10"/>
              <p:cNvSpPr>
                <a:spLocks/>
              </p:cNvSpPr>
              <p:nvPr userDrawn="1"/>
            </p:nvSpPr>
            <p:spPr bwMode="ltGray">
              <a:xfrm>
                <a:off x="2677" y="3792"/>
                <a:ext cx="186" cy="395"/>
              </a:xfrm>
              <a:custGeom>
                <a:avLst/>
                <a:gdLst/>
                <a:ahLst/>
                <a:cxnLst>
                  <a:cxn ang="0">
                    <a:pos x="36" y="0"/>
                  </a:cxn>
                  <a:cxn ang="0">
                    <a:pos x="54" y="18"/>
                  </a:cxn>
                  <a:cxn ang="0">
                    <a:pos x="24" y="30"/>
                  </a:cxn>
                  <a:cxn ang="0">
                    <a:pos x="18" y="66"/>
                  </a:cxn>
                  <a:cxn ang="0">
                    <a:pos x="42" y="114"/>
                  </a:cxn>
                  <a:cxn ang="0">
                    <a:pos x="48" y="162"/>
                  </a:cxn>
                  <a:cxn ang="0">
                    <a:pos x="0" y="353"/>
                  </a:cxn>
                  <a:cxn ang="0">
                    <a:pos x="54" y="233"/>
                  </a:cxn>
                  <a:cxn ang="0">
                    <a:pos x="84" y="216"/>
                  </a:cxn>
                  <a:cxn ang="0">
                    <a:pos x="126" y="126"/>
                  </a:cxn>
                  <a:cxn ang="0">
                    <a:pos x="144" y="120"/>
                  </a:cxn>
                  <a:cxn ang="0">
                    <a:pos x="144" y="90"/>
                  </a:cxn>
                  <a:cxn ang="0">
                    <a:pos x="186" y="66"/>
                  </a:cxn>
                  <a:cxn ang="0">
                    <a:pos x="162" y="60"/>
                  </a:cxn>
                  <a:cxn ang="0">
                    <a:pos x="36" y="0"/>
                  </a:cxn>
                  <a:cxn ang="0">
                    <a:pos x="36" y="0"/>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lnTo>
                      <a:pt x="36" y="0"/>
                    </a:lnTo>
                    <a:close/>
                  </a:path>
                </a:pathLst>
              </a:custGeom>
              <a:solidFill>
                <a:schemeClr val="bg2"/>
              </a:solidFill>
              <a:ln w="9525">
                <a:noFill/>
                <a:round/>
                <a:headEnd/>
                <a:tailEnd/>
              </a:ln>
            </p:spPr>
            <p:txBody>
              <a:bodyPr/>
              <a:lstStyle/>
              <a:p>
                <a:pPr>
                  <a:defRPr/>
                </a:pPr>
                <a:endParaRPr lang="en-US" dirty="0"/>
              </a:p>
            </p:txBody>
          </p:sp>
          <p:sp>
            <p:nvSpPr>
              <p:cNvPr id="14" name="Freeform 11"/>
              <p:cNvSpPr>
                <a:spLocks/>
              </p:cNvSpPr>
              <p:nvPr userDrawn="1"/>
            </p:nvSpPr>
            <p:spPr bwMode="ltGray">
              <a:xfrm>
                <a:off x="3030" y="3893"/>
                <a:ext cx="378" cy="271"/>
              </a:xfrm>
              <a:custGeom>
                <a:avLst/>
                <a:gdLst/>
                <a:ahLst/>
                <a:cxnLst>
                  <a:cxn ang="0">
                    <a:pos x="18" y="0"/>
                  </a:cxn>
                  <a:cxn ang="0">
                    <a:pos x="12" y="13"/>
                  </a:cxn>
                  <a:cxn ang="0">
                    <a:pos x="0" y="40"/>
                  </a:cxn>
                  <a:cxn ang="0">
                    <a:pos x="60" y="121"/>
                  </a:cxn>
                  <a:cxn ang="0">
                    <a:pos x="310" y="271"/>
                  </a:cxn>
                  <a:cxn ang="0">
                    <a:pos x="290" y="139"/>
                  </a:cxn>
                  <a:cxn ang="0">
                    <a:pos x="378" y="76"/>
                  </a:cxn>
                  <a:cxn ang="0">
                    <a:pos x="251" y="94"/>
                  </a:cxn>
                  <a:cxn ang="0">
                    <a:pos x="90" y="54"/>
                  </a:cxn>
                  <a:cxn ang="0">
                    <a:pos x="18" y="0"/>
                  </a:cxn>
                  <a:cxn ang="0">
                    <a:pos x="18" y="0"/>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lnTo>
                      <a:pt x="18" y="0"/>
                    </a:lnTo>
                    <a:close/>
                  </a:path>
                </a:pathLst>
              </a:custGeom>
              <a:solidFill>
                <a:schemeClr val="bg2"/>
              </a:solidFill>
              <a:ln w="9525">
                <a:noFill/>
                <a:round/>
                <a:headEnd/>
                <a:tailEnd/>
              </a:ln>
            </p:spPr>
            <p:txBody>
              <a:bodyPr/>
              <a:lstStyle/>
              <a:p>
                <a:pPr>
                  <a:defRPr/>
                </a:pPr>
                <a:endParaRPr lang="en-US" dirty="0"/>
              </a:p>
            </p:txBody>
          </p:sp>
          <p:sp>
            <p:nvSpPr>
              <p:cNvPr id="15" name="Freeform 12"/>
              <p:cNvSpPr>
                <a:spLocks/>
              </p:cNvSpPr>
              <p:nvPr userDrawn="1"/>
            </p:nvSpPr>
            <p:spPr bwMode="ltGray">
              <a:xfrm>
                <a:off x="3628" y="3866"/>
                <a:ext cx="155" cy="74"/>
              </a:xfrm>
              <a:custGeom>
                <a:avLst/>
                <a:gdLst/>
                <a:ahLst/>
                <a:cxnLst>
                  <a:cxn ang="0">
                    <a:pos x="114" y="0"/>
                  </a:cxn>
                  <a:cxn ang="0">
                    <a:pos x="0" y="0"/>
                  </a:cxn>
                  <a:cxn ang="0">
                    <a:pos x="0" y="0"/>
                  </a:cxn>
                  <a:cxn ang="0">
                    <a:pos x="6" y="6"/>
                  </a:cxn>
                  <a:cxn ang="0">
                    <a:pos x="6" y="18"/>
                  </a:cxn>
                  <a:cxn ang="0">
                    <a:pos x="0" y="24"/>
                  </a:cxn>
                  <a:cxn ang="0">
                    <a:pos x="78" y="60"/>
                  </a:cxn>
                  <a:cxn ang="0">
                    <a:pos x="96" y="42"/>
                  </a:cxn>
                  <a:cxn ang="0">
                    <a:pos x="155" y="66"/>
                  </a:cxn>
                  <a:cxn ang="0">
                    <a:pos x="126" y="24"/>
                  </a:cxn>
                  <a:cxn ang="0">
                    <a:pos x="149" y="0"/>
                  </a:cxn>
                  <a:cxn ang="0">
                    <a:pos x="114" y="0"/>
                  </a:cxn>
                  <a:cxn ang="0">
                    <a:pos x="114" y="0"/>
                  </a:cxn>
                </a:cxnLst>
                <a:rect l="0" t="0" r="r" b="b"/>
                <a:pathLst>
                  <a:path w="155" h="66">
                    <a:moveTo>
                      <a:pt x="114" y="0"/>
                    </a:moveTo>
                    <a:lnTo>
                      <a:pt x="0" y="0"/>
                    </a:lnTo>
                    <a:lnTo>
                      <a:pt x="0" y="0"/>
                    </a:lnTo>
                    <a:lnTo>
                      <a:pt x="6" y="6"/>
                    </a:lnTo>
                    <a:lnTo>
                      <a:pt x="6" y="18"/>
                    </a:lnTo>
                    <a:lnTo>
                      <a:pt x="0" y="24"/>
                    </a:lnTo>
                    <a:lnTo>
                      <a:pt x="78" y="60"/>
                    </a:lnTo>
                    <a:lnTo>
                      <a:pt x="96" y="42"/>
                    </a:lnTo>
                    <a:lnTo>
                      <a:pt x="155" y="66"/>
                    </a:lnTo>
                    <a:lnTo>
                      <a:pt x="126" y="24"/>
                    </a:lnTo>
                    <a:lnTo>
                      <a:pt x="149" y="0"/>
                    </a:lnTo>
                    <a:lnTo>
                      <a:pt x="114" y="0"/>
                    </a:lnTo>
                    <a:lnTo>
                      <a:pt x="114" y="0"/>
                    </a:lnTo>
                    <a:close/>
                  </a:path>
                </a:pathLst>
              </a:custGeom>
              <a:solidFill>
                <a:schemeClr val="bg2"/>
              </a:solidFill>
              <a:ln w="9525">
                <a:noFill/>
                <a:round/>
                <a:headEnd/>
                <a:tailEnd/>
              </a:ln>
            </p:spPr>
            <p:txBody>
              <a:bodyPr/>
              <a:lstStyle/>
              <a:p>
                <a:pPr>
                  <a:defRPr/>
                </a:pPr>
                <a:endParaRPr lang="en-US" dirty="0"/>
              </a:p>
            </p:txBody>
          </p:sp>
          <p:sp>
            <p:nvSpPr>
              <p:cNvPr id="16" name="Freeform 13"/>
              <p:cNvSpPr>
                <a:spLocks/>
              </p:cNvSpPr>
              <p:nvPr userDrawn="1"/>
            </p:nvSpPr>
            <p:spPr bwMode="ltGray">
              <a:xfrm>
                <a:off x="2486" y="3859"/>
                <a:ext cx="42" cy="81"/>
              </a:xfrm>
              <a:custGeom>
                <a:avLst/>
                <a:gdLst/>
                <a:ahLst/>
                <a:cxnLst>
                  <a:cxn ang="0">
                    <a:pos x="6" y="36"/>
                  </a:cxn>
                  <a:cxn ang="0">
                    <a:pos x="0" y="18"/>
                  </a:cxn>
                  <a:cxn ang="0">
                    <a:pos x="12" y="6"/>
                  </a:cxn>
                  <a:cxn ang="0">
                    <a:pos x="0" y="6"/>
                  </a:cxn>
                  <a:cxn ang="0">
                    <a:pos x="12" y="6"/>
                  </a:cxn>
                  <a:cxn ang="0">
                    <a:pos x="24" y="6"/>
                  </a:cxn>
                  <a:cxn ang="0">
                    <a:pos x="36" y="6"/>
                  </a:cxn>
                  <a:cxn ang="0">
                    <a:pos x="42" y="0"/>
                  </a:cxn>
                  <a:cxn ang="0">
                    <a:pos x="30" y="18"/>
                  </a:cxn>
                  <a:cxn ang="0">
                    <a:pos x="42" y="48"/>
                  </a:cxn>
                  <a:cxn ang="0">
                    <a:pos x="12" y="72"/>
                  </a:cxn>
                  <a:cxn ang="0">
                    <a:pos x="6" y="36"/>
                  </a:cxn>
                  <a:cxn ang="0">
                    <a:pos x="6" y="36"/>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lnTo>
                      <a:pt x="6" y="36"/>
                    </a:lnTo>
                    <a:close/>
                  </a:path>
                </a:pathLst>
              </a:custGeom>
              <a:solidFill>
                <a:schemeClr val="bg2"/>
              </a:solidFill>
              <a:ln w="9525">
                <a:noFill/>
                <a:round/>
                <a:headEnd/>
                <a:tailEnd/>
              </a:ln>
            </p:spPr>
            <p:txBody>
              <a:bodyPr/>
              <a:lstStyle/>
              <a:p>
                <a:pPr>
                  <a:defRPr/>
                </a:pPr>
                <a:endParaRPr lang="en-US" dirty="0"/>
              </a:p>
            </p:txBody>
          </p:sp>
        </p:grpSp>
        <p:sp>
          <p:nvSpPr>
            <p:cNvPr id="11" name="Freeform 14"/>
            <p:cNvSpPr>
              <a:spLocks/>
            </p:cNvSpPr>
            <p:nvPr userDrawn="1"/>
          </p:nvSpPr>
          <p:spPr bwMode="ltGray">
            <a:xfrm>
              <a:off x="0" y="3792"/>
              <a:ext cx="3976" cy="535"/>
            </a:xfrm>
            <a:custGeom>
              <a:avLst/>
              <a:gdLst/>
              <a:ahLst/>
              <a:cxnLst>
                <a:cxn ang="0">
                  <a:pos x="3976" y="527"/>
                </a:cxn>
                <a:cxn ang="0">
                  <a:pos x="3970" y="527"/>
                </a:cxn>
                <a:cxn ang="0">
                  <a:pos x="3844" y="509"/>
                </a:cxn>
                <a:cxn ang="0">
                  <a:pos x="2487" y="305"/>
                </a:cxn>
                <a:cxn ang="0">
                  <a:pos x="2039" y="36"/>
                </a:cxn>
                <a:cxn ang="0">
                  <a:pos x="1907" y="24"/>
                </a:cxn>
                <a:cxn ang="0">
                  <a:pos x="1883" y="54"/>
                </a:cxn>
                <a:cxn ang="0">
                  <a:pos x="1859" y="54"/>
                </a:cxn>
                <a:cxn ang="0">
                  <a:pos x="1830" y="30"/>
                </a:cxn>
                <a:cxn ang="0">
                  <a:pos x="1704" y="102"/>
                </a:cxn>
                <a:cxn ang="0">
                  <a:pos x="1608" y="126"/>
                </a:cxn>
                <a:cxn ang="0">
                  <a:pos x="1561" y="132"/>
                </a:cxn>
                <a:cxn ang="0">
                  <a:pos x="1495" y="102"/>
                </a:cxn>
                <a:cxn ang="0">
                  <a:pos x="1357" y="126"/>
                </a:cxn>
                <a:cxn ang="0">
                  <a:pos x="1285" y="24"/>
                </a:cxn>
                <a:cxn ang="0">
                  <a:pos x="1280" y="18"/>
                </a:cxn>
                <a:cxn ang="0">
                  <a:pos x="1262" y="12"/>
                </a:cxn>
                <a:cxn ang="0">
                  <a:pos x="1238" y="6"/>
                </a:cxn>
                <a:cxn ang="0">
                  <a:pos x="1220" y="0"/>
                </a:cxn>
                <a:cxn ang="0">
                  <a:pos x="1196" y="0"/>
                </a:cxn>
                <a:cxn ang="0">
                  <a:pos x="1166" y="0"/>
                </a:cxn>
                <a:cxn ang="0">
                  <a:pos x="1142" y="0"/>
                </a:cxn>
                <a:cxn ang="0">
                  <a:pos x="1136" y="0"/>
                </a:cxn>
                <a:cxn ang="0">
                  <a:pos x="1130" y="0"/>
                </a:cxn>
                <a:cxn ang="0">
                  <a:pos x="1124" y="6"/>
                </a:cxn>
                <a:cxn ang="0">
                  <a:pos x="1118" y="12"/>
                </a:cxn>
                <a:cxn ang="0">
                  <a:pos x="1100" y="18"/>
                </a:cxn>
                <a:cxn ang="0">
                  <a:pos x="1088" y="18"/>
                </a:cxn>
                <a:cxn ang="0">
                  <a:pos x="1070" y="24"/>
                </a:cxn>
                <a:cxn ang="0">
                  <a:pos x="1052" y="30"/>
                </a:cxn>
                <a:cxn ang="0">
                  <a:pos x="1034" y="36"/>
                </a:cxn>
                <a:cxn ang="0">
                  <a:pos x="1028" y="42"/>
                </a:cxn>
                <a:cxn ang="0">
                  <a:pos x="969" y="60"/>
                </a:cxn>
                <a:cxn ang="0">
                  <a:pos x="921" y="72"/>
                </a:cxn>
                <a:cxn ang="0">
                  <a:pos x="855" y="48"/>
                </a:cxn>
                <a:cxn ang="0">
                  <a:pos x="825" y="48"/>
                </a:cxn>
                <a:cxn ang="0">
                  <a:pos x="759" y="72"/>
                </a:cxn>
                <a:cxn ang="0">
                  <a:pos x="735" y="72"/>
                </a:cxn>
                <a:cxn ang="0">
                  <a:pos x="706" y="60"/>
                </a:cxn>
                <a:cxn ang="0">
                  <a:pos x="640" y="60"/>
                </a:cxn>
                <a:cxn ang="0">
                  <a:pos x="544" y="72"/>
                </a:cxn>
                <a:cxn ang="0">
                  <a:pos x="389" y="18"/>
                </a:cxn>
                <a:cxn ang="0">
                  <a:pos x="323" y="60"/>
                </a:cxn>
                <a:cxn ang="0">
                  <a:pos x="317" y="60"/>
                </a:cxn>
                <a:cxn ang="0">
                  <a:pos x="305" y="72"/>
                </a:cxn>
                <a:cxn ang="0">
                  <a:pos x="287" y="78"/>
                </a:cxn>
                <a:cxn ang="0">
                  <a:pos x="263" y="90"/>
                </a:cxn>
                <a:cxn ang="0">
                  <a:pos x="203" y="120"/>
                </a:cxn>
                <a:cxn ang="0">
                  <a:pos x="149" y="150"/>
                </a:cxn>
                <a:cxn ang="0">
                  <a:pos x="78" y="168"/>
                </a:cxn>
                <a:cxn ang="0">
                  <a:pos x="0" y="180"/>
                </a:cxn>
                <a:cxn ang="0">
                  <a:pos x="0" y="527"/>
                </a:cxn>
                <a:cxn ang="0">
                  <a:pos x="1010" y="527"/>
                </a:cxn>
                <a:cxn ang="0">
                  <a:pos x="3725" y="527"/>
                </a:cxn>
                <a:cxn ang="0">
                  <a:pos x="3976" y="527"/>
                </a:cxn>
                <a:cxn ang="0">
                  <a:pos x="3976" y="527"/>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lnTo>
                    <a:pt x="3976" y="527"/>
                  </a:lnTo>
                  <a:close/>
                </a:path>
              </a:pathLst>
            </a:custGeom>
            <a:gradFill rotWithShape="0">
              <a:gsLst>
                <a:gs pos="0">
                  <a:schemeClr val="bg2">
                    <a:gamma/>
                    <a:tint val="75686"/>
                    <a:invGamma/>
                  </a:schemeClr>
                </a:gs>
                <a:gs pos="100000">
                  <a:schemeClr val="bg2"/>
                </a:gs>
              </a:gsLst>
              <a:lin ang="5400000" scaled="1"/>
            </a:gradFill>
            <a:ln w="9525">
              <a:noFill/>
              <a:round/>
              <a:headEnd/>
              <a:tailEnd/>
            </a:ln>
          </p:spPr>
          <p:txBody>
            <a:bodyPr/>
            <a:lstStyle/>
            <a:p>
              <a:pPr>
                <a:defRPr/>
              </a:pPr>
              <a:endParaRPr lang="en-US" dirty="0"/>
            </a:p>
          </p:txBody>
        </p:sp>
      </p:grpSp>
      <p:grpSp>
        <p:nvGrpSpPr>
          <p:cNvPr id="17" name="Group 15"/>
          <p:cNvGrpSpPr>
            <a:grpSpLocks/>
          </p:cNvGrpSpPr>
          <p:nvPr/>
        </p:nvGrpSpPr>
        <p:grpSpPr bwMode="auto">
          <a:xfrm>
            <a:off x="627063" y="6021388"/>
            <a:ext cx="5684837" cy="849312"/>
            <a:chOff x="395" y="3793"/>
            <a:chExt cx="3581" cy="535"/>
          </a:xfrm>
        </p:grpSpPr>
        <p:sp>
          <p:nvSpPr>
            <p:cNvPr id="18" name="Freeform 16"/>
            <p:cNvSpPr>
              <a:spLocks/>
            </p:cNvSpPr>
            <p:nvPr userDrawn="1"/>
          </p:nvSpPr>
          <p:spPr bwMode="auto">
            <a:xfrm>
              <a:off x="1196" y="3793"/>
              <a:ext cx="365" cy="291"/>
            </a:xfrm>
            <a:custGeom>
              <a:avLst/>
              <a:gdLst/>
              <a:ahLst/>
              <a:cxnLst>
                <a:cxn ang="0">
                  <a:pos x="24" y="24"/>
                </a:cxn>
                <a:cxn ang="0">
                  <a:pos x="0" y="60"/>
                </a:cxn>
                <a:cxn ang="0">
                  <a:pos x="66" y="108"/>
                </a:cxn>
                <a:cxn ang="0">
                  <a:pos x="143" y="180"/>
                </a:cxn>
                <a:cxn ang="0">
                  <a:pos x="191" y="168"/>
                </a:cxn>
                <a:cxn ang="0">
                  <a:pos x="341" y="287"/>
                </a:cxn>
                <a:cxn ang="0">
                  <a:pos x="305" y="174"/>
                </a:cxn>
                <a:cxn ang="0">
                  <a:pos x="365" y="132"/>
                </a:cxn>
                <a:cxn ang="0">
                  <a:pos x="359" y="126"/>
                </a:cxn>
                <a:cxn ang="0">
                  <a:pos x="335" y="114"/>
                </a:cxn>
                <a:cxn ang="0">
                  <a:pos x="299" y="90"/>
                </a:cxn>
                <a:cxn ang="0">
                  <a:pos x="257" y="72"/>
                </a:cxn>
                <a:cxn ang="0">
                  <a:pos x="215" y="54"/>
                </a:cxn>
                <a:cxn ang="0">
                  <a:pos x="173" y="36"/>
                </a:cxn>
                <a:cxn ang="0">
                  <a:pos x="143" y="24"/>
                </a:cxn>
                <a:cxn ang="0">
                  <a:pos x="131" y="18"/>
                </a:cxn>
                <a:cxn ang="0">
                  <a:pos x="107" y="18"/>
                </a:cxn>
                <a:cxn ang="0">
                  <a:pos x="95" y="18"/>
                </a:cxn>
                <a:cxn ang="0">
                  <a:pos x="72" y="12"/>
                </a:cxn>
                <a:cxn ang="0">
                  <a:pos x="66" y="12"/>
                </a:cxn>
                <a:cxn ang="0">
                  <a:pos x="54" y="6"/>
                </a:cxn>
                <a:cxn ang="0">
                  <a:pos x="42" y="0"/>
                </a:cxn>
                <a:cxn ang="0">
                  <a:pos x="30" y="0"/>
                </a:cxn>
                <a:cxn ang="0">
                  <a:pos x="24" y="24"/>
                </a:cxn>
                <a:cxn ang="0">
                  <a:pos x="24" y="24"/>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lnTo>
                    <a:pt x="24" y="24"/>
                  </a:lnTo>
                  <a:close/>
                </a:path>
              </a:pathLst>
            </a:custGeom>
            <a:solidFill>
              <a:schemeClr val="bg2"/>
            </a:solidFill>
            <a:ln w="9525">
              <a:noFill/>
              <a:round/>
              <a:headEnd/>
              <a:tailEnd/>
            </a:ln>
          </p:spPr>
          <p:txBody>
            <a:bodyPr/>
            <a:lstStyle/>
            <a:p>
              <a:pPr>
                <a:defRPr/>
              </a:pPr>
              <a:endParaRPr lang="en-US" dirty="0"/>
            </a:p>
          </p:txBody>
        </p:sp>
        <p:sp>
          <p:nvSpPr>
            <p:cNvPr id="19" name="Freeform 17"/>
            <p:cNvSpPr>
              <a:spLocks/>
            </p:cNvSpPr>
            <p:nvPr userDrawn="1"/>
          </p:nvSpPr>
          <p:spPr bwMode="auto">
            <a:xfrm>
              <a:off x="1943" y="3829"/>
              <a:ext cx="2033" cy="499"/>
            </a:xfrm>
            <a:custGeom>
              <a:avLst/>
              <a:gdLst/>
              <a:ahLst/>
              <a:cxnLst>
                <a:cxn ang="0">
                  <a:pos x="186" y="18"/>
                </a:cxn>
                <a:cxn ang="0">
                  <a:pos x="138" y="6"/>
                </a:cxn>
                <a:cxn ang="0">
                  <a:pos x="96" y="0"/>
                </a:cxn>
                <a:cxn ang="0">
                  <a:pos x="36" y="0"/>
                </a:cxn>
                <a:cxn ang="0">
                  <a:pos x="12" y="25"/>
                </a:cxn>
                <a:cxn ang="0">
                  <a:pos x="0" y="128"/>
                </a:cxn>
                <a:cxn ang="0">
                  <a:pos x="60" y="104"/>
                </a:cxn>
                <a:cxn ang="0">
                  <a:pos x="90" y="134"/>
                </a:cxn>
                <a:cxn ang="0">
                  <a:pos x="150" y="153"/>
                </a:cxn>
                <a:cxn ang="0">
                  <a:pos x="209" y="273"/>
                </a:cxn>
                <a:cxn ang="0">
                  <a:pos x="401" y="359"/>
                </a:cxn>
                <a:cxn ang="0">
                  <a:pos x="777" y="359"/>
                </a:cxn>
                <a:cxn ang="0">
                  <a:pos x="2033" y="499"/>
                </a:cxn>
                <a:cxn ang="0">
                  <a:pos x="2033" y="499"/>
                </a:cxn>
                <a:cxn ang="0">
                  <a:pos x="1991" y="493"/>
                </a:cxn>
                <a:cxn ang="0">
                  <a:pos x="676" y="243"/>
                </a:cxn>
                <a:cxn ang="0">
                  <a:pos x="514" y="159"/>
                </a:cxn>
                <a:cxn ang="0">
                  <a:pos x="425" y="110"/>
                </a:cxn>
                <a:cxn ang="0">
                  <a:pos x="365" y="92"/>
                </a:cxn>
                <a:cxn ang="0">
                  <a:pos x="281" y="61"/>
                </a:cxn>
                <a:cxn ang="0">
                  <a:pos x="186" y="18"/>
                </a:cxn>
                <a:cxn ang="0">
                  <a:pos x="186" y="18"/>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2033" y="499"/>
                  </a:lnTo>
                  <a:lnTo>
                    <a:pt x="1991" y="493"/>
                  </a:lnTo>
                  <a:lnTo>
                    <a:pt x="676" y="243"/>
                  </a:lnTo>
                  <a:lnTo>
                    <a:pt x="514" y="159"/>
                  </a:lnTo>
                  <a:lnTo>
                    <a:pt x="425" y="110"/>
                  </a:lnTo>
                  <a:lnTo>
                    <a:pt x="365" y="92"/>
                  </a:lnTo>
                  <a:lnTo>
                    <a:pt x="281" y="61"/>
                  </a:lnTo>
                  <a:lnTo>
                    <a:pt x="186" y="18"/>
                  </a:lnTo>
                  <a:lnTo>
                    <a:pt x="186" y="18"/>
                  </a:lnTo>
                  <a:close/>
                </a:path>
              </a:pathLst>
            </a:custGeom>
            <a:solidFill>
              <a:schemeClr val="bg2"/>
            </a:solidFill>
            <a:ln w="9525">
              <a:noFill/>
              <a:round/>
              <a:headEnd/>
              <a:tailEnd/>
            </a:ln>
          </p:spPr>
          <p:txBody>
            <a:bodyPr/>
            <a:lstStyle/>
            <a:p>
              <a:pPr>
                <a:defRPr/>
              </a:pPr>
              <a:endParaRPr lang="en-US" dirty="0"/>
            </a:p>
          </p:txBody>
        </p:sp>
        <p:sp>
          <p:nvSpPr>
            <p:cNvPr id="20" name="Freeform 18"/>
            <p:cNvSpPr>
              <a:spLocks/>
            </p:cNvSpPr>
            <p:nvPr userDrawn="1"/>
          </p:nvSpPr>
          <p:spPr bwMode="auto">
            <a:xfrm>
              <a:off x="1830" y="3823"/>
              <a:ext cx="71" cy="61"/>
            </a:xfrm>
            <a:custGeom>
              <a:avLst/>
              <a:gdLst/>
              <a:ahLst/>
              <a:cxnLst>
                <a:cxn ang="0">
                  <a:pos x="0" y="18"/>
                </a:cxn>
                <a:cxn ang="0">
                  <a:pos x="6" y="18"/>
                </a:cxn>
                <a:cxn ang="0">
                  <a:pos x="12" y="12"/>
                </a:cxn>
                <a:cxn ang="0">
                  <a:pos x="6" y="6"/>
                </a:cxn>
                <a:cxn ang="0">
                  <a:pos x="0" y="0"/>
                </a:cxn>
                <a:cxn ang="0">
                  <a:pos x="29" y="18"/>
                </a:cxn>
                <a:cxn ang="0">
                  <a:pos x="53" y="18"/>
                </a:cxn>
                <a:cxn ang="0">
                  <a:pos x="59" y="30"/>
                </a:cxn>
                <a:cxn ang="0">
                  <a:pos x="65" y="42"/>
                </a:cxn>
                <a:cxn ang="0">
                  <a:pos x="71" y="54"/>
                </a:cxn>
                <a:cxn ang="0">
                  <a:pos x="71" y="60"/>
                </a:cxn>
                <a:cxn ang="0">
                  <a:pos x="59" y="54"/>
                </a:cxn>
                <a:cxn ang="0">
                  <a:pos x="47" y="42"/>
                </a:cxn>
                <a:cxn ang="0">
                  <a:pos x="23" y="30"/>
                </a:cxn>
                <a:cxn ang="0">
                  <a:pos x="23" y="36"/>
                </a:cxn>
                <a:cxn ang="0">
                  <a:pos x="18" y="42"/>
                </a:cxn>
                <a:cxn ang="0">
                  <a:pos x="12" y="48"/>
                </a:cxn>
                <a:cxn ang="0">
                  <a:pos x="6" y="48"/>
                </a:cxn>
                <a:cxn ang="0">
                  <a:pos x="6" y="48"/>
                </a:cxn>
                <a:cxn ang="0">
                  <a:pos x="6" y="36"/>
                </a:cxn>
                <a:cxn ang="0">
                  <a:pos x="0" y="18"/>
                </a:cxn>
                <a:cxn ang="0">
                  <a:pos x="0" y="18"/>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48"/>
                  </a:lnTo>
                  <a:lnTo>
                    <a:pt x="6" y="36"/>
                  </a:lnTo>
                  <a:lnTo>
                    <a:pt x="0" y="18"/>
                  </a:lnTo>
                  <a:lnTo>
                    <a:pt x="0" y="18"/>
                  </a:lnTo>
                  <a:close/>
                </a:path>
              </a:pathLst>
            </a:custGeom>
            <a:solidFill>
              <a:schemeClr val="bg2"/>
            </a:solidFill>
            <a:ln w="9525">
              <a:noFill/>
              <a:round/>
              <a:headEnd/>
              <a:tailEnd/>
            </a:ln>
          </p:spPr>
          <p:txBody>
            <a:bodyPr/>
            <a:lstStyle/>
            <a:p>
              <a:pPr>
                <a:defRPr/>
              </a:pPr>
              <a:endParaRPr lang="en-US" dirty="0"/>
            </a:p>
          </p:txBody>
        </p:sp>
        <p:sp>
          <p:nvSpPr>
            <p:cNvPr id="21" name="Freeform 19"/>
            <p:cNvSpPr>
              <a:spLocks/>
            </p:cNvSpPr>
            <p:nvPr userDrawn="1"/>
          </p:nvSpPr>
          <p:spPr bwMode="auto">
            <a:xfrm>
              <a:off x="855" y="3842"/>
              <a:ext cx="161" cy="164"/>
            </a:xfrm>
            <a:custGeom>
              <a:avLst/>
              <a:gdLst/>
              <a:ahLst/>
              <a:cxnLst>
                <a:cxn ang="0">
                  <a:pos x="30" y="0"/>
                </a:cxn>
                <a:cxn ang="0">
                  <a:pos x="48" y="6"/>
                </a:cxn>
                <a:cxn ang="0">
                  <a:pos x="72" y="6"/>
                </a:cxn>
                <a:cxn ang="0">
                  <a:pos x="114" y="12"/>
                </a:cxn>
                <a:cxn ang="0">
                  <a:pos x="96" y="54"/>
                </a:cxn>
                <a:cxn ang="0">
                  <a:pos x="96" y="60"/>
                </a:cxn>
                <a:cxn ang="0">
                  <a:pos x="102" y="72"/>
                </a:cxn>
                <a:cxn ang="0">
                  <a:pos x="108" y="84"/>
                </a:cxn>
                <a:cxn ang="0">
                  <a:pos x="120" y="96"/>
                </a:cxn>
                <a:cxn ang="0">
                  <a:pos x="143" y="114"/>
                </a:cxn>
                <a:cxn ang="0">
                  <a:pos x="155" y="138"/>
                </a:cxn>
                <a:cxn ang="0">
                  <a:pos x="161" y="156"/>
                </a:cxn>
                <a:cxn ang="0">
                  <a:pos x="161" y="162"/>
                </a:cxn>
                <a:cxn ang="0">
                  <a:pos x="96" y="102"/>
                </a:cxn>
                <a:cxn ang="0">
                  <a:pos x="30" y="54"/>
                </a:cxn>
                <a:cxn ang="0">
                  <a:pos x="0" y="0"/>
                </a:cxn>
                <a:cxn ang="0">
                  <a:pos x="30" y="0"/>
                </a:cxn>
                <a:cxn ang="0">
                  <a:pos x="30" y="0"/>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lnTo>
                    <a:pt x="30" y="0"/>
                  </a:lnTo>
                  <a:close/>
                </a:path>
              </a:pathLst>
            </a:custGeom>
            <a:solidFill>
              <a:schemeClr val="bg2"/>
            </a:solidFill>
            <a:ln w="9525">
              <a:noFill/>
              <a:round/>
              <a:headEnd/>
              <a:tailEnd/>
            </a:ln>
          </p:spPr>
          <p:txBody>
            <a:bodyPr/>
            <a:lstStyle/>
            <a:p>
              <a:pPr>
                <a:defRPr/>
              </a:pPr>
              <a:endParaRPr lang="en-US" dirty="0"/>
            </a:p>
          </p:txBody>
        </p:sp>
        <p:sp>
          <p:nvSpPr>
            <p:cNvPr id="22" name="Freeform 20"/>
            <p:cNvSpPr>
              <a:spLocks/>
            </p:cNvSpPr>
            <p:nvPr userDrawn="1"/>
          </p:nvSpPr>
          <p:spPr bwMode="auto">
            <a:xfrm>
              <a:off x="706" y="3854"/>
              <a:ext cx="59" cy="61"/>
            </a:xfrm>
            <a:custGeom>
              <a:avLst/>
              <a:gdLst/>
              <a:ahLst/>
              <a:cxnLst>
                <a:cxn ang="0">
                  <a:pos x="59" y="6"/>
                </a:cxn>
                <a:cxn ang="0">
                  <a:pos x="41" y="30"/>
                </a:cxn>
                <a:cxn ang="0">
                  <a:pos x="41" y="36"/>
                </a:cxn>
                <a:cxn ang="0">
                  <a:pos x="47" y="42"/>
                </a:cxn>
                <a:cxn ang="0">
                  <a:pos x="53" y="54"/>
                </a:cxn>
                <a:cxn ang="0">
                  <a:pos x="53" y="60"/>
                </a:cxn>
                <a:cxn ang="0">
                  <a:pos x="47" y="54"/>
                </a:cxn>
                <a:cxn ang="0">
                  <a:pos x="35" y="48"/>
                </a:cxn>
                <a:cxn ang="0">
                  <a:pos x="23" y="36"/>
                </a:cxn>
                <a:cxn ang="0">
                  <a:pos x="17" y="30"/>
                </a:cxn>
                <a:cxn ang="0">
                  <a:pos x="0" y="0"/>
                </a:cxn>
                <a:cxn ang="0">
                  <a:pos x="59" y="6"/>
                </a:cxn>
                <a:cxn ang="0">
                  <a:pos x="59" y="6"/>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lnTo>
                    <a:pt x="59" y="6"/>
                  </a:lnTo>
                  <a:close/>
                </a:path>
              </a:pathLst>
            </a:custGeom>
            <a:solidFill>
              <a:schemeClr val="bg2"/>
            </a:solidFill>
            <a:ln w="9525">
              <a:noFill/>
              <a:round/>
              <a:headEnd/>
              <a:tailEnd/>
            </a:ln>
          </p:spPr>
          <p:txBody>
            <a:bodyPr/>
            <a:lstStyle/>
            <a:p>
              <a:pPr>
                <a:defRPr/>
              </a:pPr>
              <a:endParaRPr lang="en-US" dirty="0"/>
            </a:p>
          </p:txBody>
        </p:sp>
        <p:sp>
          <p:nvSpPr>
            <p:cNvPr id="23" name="Freeform 21"/>
            <p:cNvSpPr>
              <a:spLocks/>
            </p:cNvSpPr>
            <p:nvPr userDrawn="1"/>
          </p:nvSpPr>
          <p:spPr bwMode="auto">
            <a:xfrm>
              <a:off x="395" y="3811"/>
              <a:ext cx="245" cy="207"/>
            </a:xfrm>
            <a:custGeom>
              <a:avLst/>
              <a:gdLst/>
              <a:ahLst/>
              <a:cxnLst>
                <a:cxn ang="0">
                  <a:pos x="233" y="36"/>
                </a:cxn>
                <a:cxn ang="0">
                  <a:pos x="245" y="42"/>
                </a:cxn>
                <a:cxn ang="0">
                  <a:pos x="209" y="84"/>
                </a:cxn>
                <a:cxn ang="0">
                  <a:pos x="143" y="132"/>
                </a:cxn>
                <a:cxn ang="0">
                  <a:pos x="167" y="156"/>
                </a:cxn>
                <a:cxn ang="0">
                  <a:pos x="179" y="204"/>
                </a:cxn>
                <a:cxn ang="0">
                  <a:pos x="77" y="132"/>
                </a:cxn>
                <a:cxn ang="0">
                  <a:pos x="47" y="84"/>
                </a:cxn>
                <a:cxn ang="0">
                  <a:pos x="89" y="66"/>
                </a:cxn>
                <a:cxn ang="0">
                  <a:pos x="59" y="36"/>
                </a:cxn>
                <a:cxn ang="0">
                  <a:pos x="0" y="12"/>
                </a:cxn>
                <a:cxn ang="0">
                  <a:pos x="0" y="0"/>
                </a:cxn>
                <a:cxn ang="0">
                  <a:pos x="6" y="0"/>
                </a:cxn>
                <a:cxn ang="0">
                  <a:pos x="12" y="0"/>
                </a:cxn>
                <a:cxn ang="0">
                  <a:pos x="47" y="6"/>
                </a:cxn>
                <a:cxn ang="0">
                  <a:pos x="77" y="6"/>
                </a:cxn>
                <a:cxn ang="0">
                  <a:pos x="83" y="6"/>
                </a:cxn>
                <a:cxn ang="0">
                  <a:pos x="89" y="6"/>
                </a:cxn>
                <a:cxn ang="0">
                  <a:pos x="101" y="12"/>
                </a:cxn>
                <a:cxn ang="0">
                  <a:pos x="125" y="12"/>
                </a:cxn>
                <a:cxn ang="0">
                  <a:pos x="143" y="18"/>
                </a:cxn>
                <a:cxn ang="0">
                  <a:pos x="149" y="18"/>
                </a:cxn>
                <a:cxn ang="0">
                  <a:pos x="149" y="18"/>
                </a:cxn>
                <a:cxn ang="0">
                  <a:pos x="203" y="24"/>
                </a:cxn>
                <a:cxn ang="0">
                  <a:pos x="233" y="36"/>
                </a:cxn>
                <a:cxn ang="0">
                  <a:pos x="233" y="36"/>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149" y="18"/>
                  </a:lnTo>
                  <a:lnTo>
                    <a:pt x="203" y="24"/>
                  </a:lnTo>
                  <a:lnTo>
                    <a:pt x="233" y="36"/>
                  </a:lnTo>
                  <a:lnTo>
                    <a:pt x="233" y="36"/>
                  </a:lnTo>
                  <a:close/>
                </a:path>
              </a:pathLst>
            </a:custGeom>
            <a:solidFill>
              <a:schemeClr val="bg2"/>
            </a:solidFill>
            <a:ln w="9525">
              <a:noFill/>
              <a:round/>
              <a:headEnd/>
              <a:tailEnd/>
            </a:ln>
          </p:spPr>
          <p:txBody>
            <a:bodyPr/>
            <a:lstStyle/>
            <a:p>
              <a:pPr>
                <a:defRPr/>
              </a:pPr>
              <a:endParaRPr lang="en-US" dirty="0"/>
            </a:p>
          </p:txBody>
        </p:sp>
      </p:grpSp>
      <p:sp>
        <p:nvSpPr>
          <p:cNvPr id="58390" name="Rectangle 22"/>
          <p:cNvSpPr>
            <a:spLocks noGrp="1" noChangeArrowheads="1"/>
          </p:cNvSpPr>
          <p:nvPr>
            <p:ph type="ctrTitle" sz="quarter"/>
          </p:nvPr>
        </p:nvSpPr>
        <p:spPr>
          <a:xfrm>
            <a:off x="457200" y="1447800"/>
            <a:ext cx="8229600" cy="1736725"/>
          </a:xfrm>
        </p:spPr>
        <p:txBody>
          <a:bodyPr/>
          <a:lstStyle>
            <a:lvl1pPr>
              <a:defRPr sz="5400"/>
            </a:lvl1pPr>
          </a:lstStyle>
          <a:p>
            <a:r>
              <a:rPr lang="en-US"/>
              <a:t>Click to edit Master title style</a:t>
            </a:r>
          </a:p>
        </p:txBody>
      </p:sp>
      <p:sp>
        <p:nvSpPr>
          <p:cNvPr id="58391" name="Rectangle 23"/>
          <p:cNvSpPr>
            <a:spLocks noGrp="1" noChangeArrowheads="1"/>
          </p:cNvSpPr>
          <p:nvPr>
            <p:ph type="subTitle" sz="quarter" idx="1"/>
          </p:nvPr>
        </p:nvSpPr>
        <p:spPr>
          <a:xfrm>
            <a:off x="1371600" y="3429000"/>
            <a:ext cx="6400800" cy="1752600"/>
          </a:xfrm>
        </p:spPr>
        <p:txBody>
          <a:bodyPr/>
          <a:lstStyle>
            <a:lvl1pPr marL="0" indent="0" algn="ctr">
              <a:buFontTx/>
              <a:buNone/>
              <a:defRPr>
                <a:effectLst>
                  <a:outerShdw blurRad="38100" dist="38100" dir="2700000" algn="tl">
                    <a:srgbClr val="000000"/>
                  </a:outerShdw>
                </a:effectLst>
              </a:defRPr>
            </a:lvl1pPr>
          </a:lstStyle>
          <a:p>
            <a:r>
              <a:rPr lang="en-US"/>
              <a:t>Click to edit Master subtitle style</a:t>
            </a:r>
          </a:p>
        </p:txBody>
      </p:sp>
      <p:sp>
        <p:nvSpPr>
          <p:cNvPr id="24" name="Rectangle 24"/>
          <p:cNvSpPr>
            <a:spLocks noGrp="1" noChangeArrowheads="1"/>
          </p:cNvSpPr>
          <p:nvPr>
            <p:ph type="dt" sz="quarter" idx="10"/>
          </p:nvPr>
        </p:nvSpPr>
        <p:spPr/>
        <p:txBody>
          <a:bodyPr/>
          <a:lstStyle>
            <a:lvl1pPr>
              <a:defRPr smtClean="0"/>
            </a:lvl1pPr>
          </a:lstStyle>
          <a:p>
            <a:pPr>
              <a:defRPr/>
            </a:pPr>
            <a:endParaRPr lang="en-US" dirty="0"/>
          </a:p>
        </p:txBody>
      </p:sp>
      <p:sp>
        <p:nvSpPr>
          <p:cNvPr id="25" name="Rectangle 25"/>
          <p:cNvSpPr>
            <a:spLocks noGrp="1" noChangeArrowheads="1"/>
          </p:cNvSpPr>
          <p:nvPr>
            <p:ph type="sldNum" sz="quarter" idx="11"/>
          </p:nvPr>
        </p:nvSpPr>
        <p:spPr/>
        <p:txBody>
          <a:bodyPr/>
          <a:lstStyle>
            <a:lvl1pPr>
              <a:defRPr smtClean="0"/>
            </a:lvl1pPr>
          </a:lstStyle>
          <a:p>
            <a:pPr>
              <a:defRPr/>
            </a:pPr>
            <a:fld id="{1DC1A1B7-325C-4BC2-BB16-97769B9704D7}" type="slidenum">
              <a:rPr lang="en-US"/>
              <a:pPr>
                <a:defRPr/>
              </a:pPr>
              <a:t>‹#›</a:t>
            </a:fld>
            <a:endParaRPr lang="en-US" dirty="0"/>
          </a:p>
        </p:txBody>
      </p:sp>
      <p:sp>
        <p:nvSpPr>
          <p:cNvPr id="26" name="Rectangle 26"/>
          <p:cNvSpPr>
            <a:spLocks noGrp="1" noChangeArrowheads="1"/>
          </p:cNvSpPr>
          <p:nvPr>
            <p:ph type="ftr" sz="quarter" idx="12"/>
          </p:nvPr>
        </p:nvSpPr>
        <p:spPr/>
        <p:txBody>
          <a:bodyPr/>
          <a:lstStyle>
            <a:lvl1pPr>
              <a:defRPr smtClean="0"/>
            </a:lvl1pPr>
          </a:lstStyle>
          <a:p>
            <a:pPr>
              <a:defRPr/>
            </a:pPr>
            <a:endParaRPr lang="en-US" dirty="0"/>
          </a:p>
        </p:txBody>
      </p:sp>
    </p:spTree>
    <p:extLst>
      <p:ext uri="{BB962C8B-B14F-4D97-AF65-F5344CB8AC3E}">
        <p14:creationId xmlns:p14="http://schemas.microsoft.com/office/powerpoint/2010/main" val="15327037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4"/>
          <p:cNvSpPr>
            <a:spLocks noGrp="1" noChangeArrowheads="1"/>
          </p:cNvSpPr>
          <p:nvPr>
            <p:ph type="dt" sz="half" idx="10"/>
          </p:nvPr>
        </p:nvSpPr>
        <p:spPr>
          <a:ln/>
        </p:spPr>
        <p:txBody>
          <a:bodyPr/>
          <a:lstStyle>
            <a:lvl1pPr>
              <a:defRPr/>
            </a:lvl1pPr>
          </a:lstStyle>
          <a:p>
            <a:pPr>
              <a:defRPr/>
            </a:pPr>
            <a:endParaRPr lang="en-US" dirty="0"/>
          </a:p>
        </p:txBody>
      </p:sp>
      <p:sp>
        <p:nvSpPr>
          <p:cNvPr id="5" name="Rectangle 2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26"/>
          <p:cNvSpPr>
            <a:spLocks noGrp="1" noChangeArrowheads="1"/>
          </p:cNvSpPr>
          <p:nvPr>
            <p:ph type="sldNum" sz="quarter" idx="12"/>
          </p:nvPr>
        </p:nvSpPr>
        <p:spPr>
          <a:ln/>
        </p:spPr>
        <p:txBody>
          <a:bodyPr/>
          <a:lstStyle>
            <a:lvl1pPr>
              <a:defRPr/>
            </a:lvl1pPr>
          </a:lstStyle>
          <a:p>
            <a:pPr>
              <a:defRPr/>
            </a:pPr>
            <a:fld id="{B6EFCA14-B532-41E9-B362-B3D555C18BA7}" type="slidenum">
              <a:rPr lang="en-US"/>
              <a:pPr>
                <a:defRPr/>
              </a:pPr>
              <a:t>‹#›</a:t>
            </a:fld>
            <a:endParaRPr lang="en-US" dirty="0"/>
          </a:p>
        </p:txBody>
      </p:sp>
    </p:spTree>
    <p:extLst>
      <p:ext uri="{BB962C8B-B14F-4D97-AF65-F5344CB8AC3E}">
        <p14:creationId xmlns:p14="http://schemas.microsoft.com/office/powerpoint/2010/main" val="14709716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28600"/>
            <a:ext cx="2057400" cy="5867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28600"/>
            <a:ext cx="6019800" cy="5867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4"/>
          <p:cNvSpPr>
            <a:spLocks noGrp="1" noChangeArrowheads="1"/>
          </p:cNvSpPr>
          <p:nvPr>
            <p:ph type="dt" sz="half" idx="10"/>
          </p:nvPr>
        </p:nvSpPr>
        <p:spPr>
          <a:ln/>
        </p:spPr>
        <p:txBody>
          <a:bodyPr/>
          <a:lstStyle>
            <a:lvl1pPr>
              <a:defRPr/>
            </a:lvl1pPr>
          </a:lstStyle>
          <a:p>
            <a:pPr>
              <a:defRPr/>
            </a:pPr>
            <a:endParaRPr lang="en-US" dirty="0"/>
          </a:p>
        </p:txBody>
      </p:sp>
      <p:sp>
        <p:nvSpPr>
          <p:cNvPr id="5" name="Rectangle 2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26"/>
          <p:cNvSpPr>
            <a:spLocks noGrp="1" noChangeArrowheads="1"/>
          </p:cNvSpPr>
          <p:nvPr>
            <p:ph type="sldNum" sz="quarter" idx="12"/>
          </p:nvPr>
        </p:nvSpPr>
        <p:spPr>
          <a:ln/>
        </p:spPr>
        <p:txBody>
          <a:bodyPr/>
          <a:lstStyle>
            <a:lvl1pPr>
              <a:defRPr/>
            </a:lvl1pPr>
          </a:lstStyle>
          <a:p>
            <a:pPr>
              <a:defRPr/>
            </a:pPr>
            <a:fld id="{E9F66412-7F99-47F3-844C-CA9CB620B688}" type="slidenum">
              <a:rPr lang="en-US"/>
              <a:pPr>
                <a:defRPr/>
              </a:pPr>
              <a:t>‹#›</a:t>
            </a:fld>
            <a:endParaRPr lang="en-US" dirty="0"/>
          </a:p>
        </p:txBody>
      </p:sp>
    </p:spTree>
    <p:extLst>
      <p:ext uri="{BB962C8B-B14F-4D97-AF65-F5344CB8AC3E}">
        <p14:creationId xmlns:p14="http://schemas.microsoft.com/office/powerpoint/2010/main" val="221122871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28600"/>
            <a:ext cx="8229600" cy="5867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Rectangle 24"/>
          <p:cNvSpPr>
            <a:spLocks noGrp="1" noChangeArrowheads="1"/>
          </p:cNvSpPr>
          <p:nvPr>
            <p:ph type="dt" sz="half" idx="10"/>
          </p:nvPr>
        </p:nvSpPr>
        <p:spPr>
          <a:ln/>
        </p:spPr>
        <p:txBody>
          <a:bodyPr/>
          <a:lstStyle>
            <a:lvl1pPr>
              <a:defRPr/>
            </a:lvl1pPr>
          </a:lstStyle>
          <a:p>
            <a:pPr>
              <a:defRPr/>
            </a:pPr>
            <a:endParaRPr lang="en-US" dirty="0"/>
          </a:p>
        </p:txBody>
      </p:sp>
      <p:sp>
        <p:nvSpPr>
          <p:cNvPr id="4" name="Rectangle 25"/>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26"/>
          <p:cNvSpPr>
            <a:spLocks noGrp="1" noChangeArrowheads="1"/>
          </p:cNvSpPr>
          <p:nvPr>
            <p:ph type="sldNum" sz="quarter" idx="12"/>
          </p:nvPr>
        </p:nvSpPr>
        <p:spPr>
          <a:ln/>
        </p:spPr>
        <p:txBody>
          <a:bodyPr/>
          <a:lstStyle>
            <a:lvl1pPr>
              <a:defRPr/>
            </a:lvl1pPr>
          </a:lstStyle>
          <a:p>
            <a:pPr>
              <a:defRPr/>
            </a:pPr>
            <a:fld id="{AB6D5EC9-8A6E-4564-A6E4-C88FE0AD2226}" type="slidenum">
              <a:rPr lang="en-US"/>
              <a:pPr>
                <a:defRPr/>
              </a:pPr>
              <a:t>‹#›</a:t>
            </a:fld>
            <a:endParaRPr lang="en-US" dirty="0"/>
          </a:p>
        </p:txBody>
      </p:sp>
    </p:spTree>
    <p:extLst>
      <p:ext uri="{BB962C8B-B14F-4D97-AF65-F5344CB8AC3E}">
        <p14:creationId xmlns:p14="http://schemas.microsoft.com/office/powerpoint/2010/main" val="15950118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4"/>
          <p:cNvSpPr>
            <a:spLocks noGrp="1" noChangeArrowheads="1"/>
          </p:cNvSpPr>
          <p:nvPr>
            <p:ph type="dt" sz="half" idx="10"/>
          </p:nvPr>
        </p:nvSpPr>
        <p:spPr>
          <a:ln/>
        </p:spPr>
        <p:txBody>
          <a:bodyPr/>
          <a:lstStyle>
            <a:lvl1pPr>
              <a:defRPr/>
            </a:lvl1pPr>
          </a:lstStyle>
          <a:p>
            <a:pPr>
              <a:defRPr/>
            </a:pPr>
            <a:endParaRPr lang="en-US" dirty="0"/>
          </a:p>
        </p:txBody>
      </p:sp>
      <p:sp>
        <p:nvSpPr>
          <p:cNvPr id="5" name="Rectangle 2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26"/>
          <p:cNvSpPr>
            <a:spLocks noGrp="1" noChangeArrowheads="1"/>
          </p:cNvSpPr>
          <p:nvPr>
            <p:ph type="sldNum" sz="quarter" idx="12"/>
          </p:nvPr>
        </p:nvSpPr>
        <p:spPr>
          <a:ln/>
        </p:spPr>
        <p:txBody>
          <a:bodyPr/>
          <a:lstStyle>
            <a:lvl1pPr>
              <a:defRPr/>
            </a:lvl1pPr>
          </a:lstStyle>
          <a:p>
            <a:pPr>
              <a:defRPr/>
            </a:pPr>
            <a:fld id="{B939AA26-F120-4EAC-8FF7-3E0ED4AAA0BB}" type="slidenum">
              <a:rPr lang="en-US"/>
              <a:pPr>
                <a:defRPr/>
              </a:pPr>
              <a:t>‹#›</a:t>
            </a:fld>
            <a:endParaRPr lang="en-US" dirty="0"/>
          </a:p>
        </p:txBody>
      </p:sp>
    </p:spTree>
    <p:extLst>
      <p:ext uri="{BB962C8B-B14F-4D97-AF65-F5344CB8AC3E}">
        <p14:creationId xmlns:p14="http://schemas.microsoft.com/office/powerpoint/2010/main" val="3505868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24"/>
          <p:cNvSpPr>
            <a:spLocks noGrp="1" noChangeArrowheads="1"/>
          </p:cNvSpPr>
          <p:nvPr>
            <p:ph type="dt" sz="half" idx="10"/>
          </p:nvPr>
        </p:nvSpPr>
        <p:spPr>
          <a:ln/>
        </p:spPr>
        <p:txBody>
          <a:bodyPr/>
          <a:lstStyle>
            <a:lvl1pPr>
              <a:defRPr/>
            </a:lvl1pPr>
          </a:lstStyle>
          <a:p>
            <a:pPr>
              <a:defRPr/>
            </a:pPr>
            <a:endParaRPr lang="en-US" dirty="0"/>
          </a:p>
        </p:txBody>
      </p:sp>
      <p:sp>
        <p:nvSpPr>
          <p:cNvPr id="5" name="Rectangle 2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26"/>
          <p:cNvSpPr>
            <a:spLocks noGrp="1" noChangeArrowheads="1"/>
          </p:cNvSpPr>
          <p:nvPr>
            <p:ph type="sldNum" sz="quarter" idx="12"/>
          </p:nvPr>
        </p:nvSpPr>
        <p:spPr>
          <a:ln/>
        </p:spPr>
        <p:txBody>
          <a:bodyPr/>
          <a:lstStyle>
            <a:lvl1pPr>
              <a:defRPr/>
            </a:lvl1pPr>
          </a:lstStyle>
          <a:p>
            <a:pPr>
              <a:defRPr/>
            </a:pPr>
            <a:fld id="{E99B5862-7B3B-46F9-ABA4-DB7E183A5F87}" type="slidenum">
              <a:rPr lang="en-US"/>
              <a:pPr>
                <a:defRPr/>
              </a:pPr>
              <a:t>‹#›</a:t>
            </a:fld>
            <a:endParaRPr lang="en-US" dirty="0"/>
          </a:p>
        </p:txBody>
      </p:sp>
    </p:spTree>
    <p:extLst>
      <p:ext uri="{BB962C8B-B14F-4D97-AF65-F5344CB8AC3E}">
        <p14:creationId xmlns:p14="http://schemas.microsoft.com/office/powerpoint/2010/main" val="5520153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24"/>
          <p:cNvSpPr>
            <a:spLocks noGrp="1" noChangeArrowheads="1"/>
          </p:cNvSpPr>
          <p:nvPr>
            <p:ph type="dt" sz="half" idx="10"/>
          </p:nvPr>
        </p:nvSpPr>
        <p:spPr>
          <a:ln/>
        </p:spPr>
        <p:txBody>
          <a:bodyPr/>
          <a:lstStyle>
            <a:lvl1pPr>
              <a:defRPr/>
            </a:lvl1pPr>
          </a:lstStyle>
          <a:p>
            <a:pPr>
              <a:defRPr/>
            </a:pPr>
            <a:endParaRPr lang="en-US" dirty="0"/>
          </a:p>
        </p:txBody>
      </p:sp>
      <p:sp>
        <p:nvSpPr>
          <p:cNvPr id="6" name="Rectangle 2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26"/>
          <p:cNvSpPr>
            <a:spLocks noGrp="1" noChangeArrowheads="1"/>
          </p:cNvSpPr>
          <p:nvPr>
            <p:ph type="sldNum" sz="quarter" idx="12"/>
          </p:nvPr>
        </p:nvSpPr>
        <p:spPr>
          <a:ln/>
        </p:spPr>
        <p:txBody>
          <a:bodyPr/>
          <a:lstStyle>
            <a:lvl1pPr>
              <a:defRPr/>
            </a:lvl1pPr>
          </a:lstStyle>
          <a:p>
            <a:pPr>
              <a:defRPr/>
            </a:pPr>
            <a:fld id="{3FD90DE7-1F95-490D-8C4E-9764013E9666}" type="slidenum">
              <a:rPr lang="en-US"/>
              <a:pPr>
                <a:defRPr/>
              </a:pPr>
              <a:t>‹#›</a:t>
            </a:fld>
            <a:endParaRPr lang="en-US" dirty="0"/>
          </a:p>
        </p:txBody>
      </p:sp>
    </p:spTree>
    <p:extLst>
      <p:ext uri="{BB962C8B-B14F-4D97-AF65-F5344CB8AC3E}">
        <p14:creationId xmlns:p14="http://schemas.microsoft.com/office/powerpoint/2010/main" val="18797625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24"/>
          <p:cNvSpPr>
            <a:spLocks noGrp="1" noChangeArrowheads="1"/>
          </p:cNvSpPr>
          <p:nvPr>
            <p:ph type="dt" sz="half" idx="10"/>
          </p:nvPr>
        </p:nvSpPr>
        <p:spPr>
          <a:ln/>
        </p:spPr>
        <p:txBody>
          <a:bodyPr/>
          <a:lstStyle>
            <a:lvl1pPr>
              <a:defRPr/>
            </a:lvl1pPr>
          </a:lstStyle>
          <a:p>
            <a:pPr>
              <a:defRPr/>
            </a:pPr>
            <a:endParaRPr lang="en-US" dirty="0"/>
          </a:p>
        </p:txBody>
      </p:sp>
      <p:sp>
        <p:nvSpPr>
          <p:cNvPr id="8" name="Rectangle 25"/>
          <p:cNvSpPr>
            <a:spLocks noGrp="1" noChangeArrowheads="1"/>
          </p:cNvSpPr>
          <p:nvPr>
            <p:ph type="ftr" sz="quarter" idx="11"/>
          </p:nvPr>
        </p:nvSpPr>
        <p:spPr>
          <a:ln/>
        </p:spPr>
        <p:txBody>
          <a:bodyPr/>
          <a:lstStyle>
            <a:lvl1pPr>
              <a:defRPr/>
            </a:lvl1pPr>
          </a:lstStyle>
          <a:p>
            <a:pPr>
              <a:defRPr/>
            </a:pPr>
            <a:endParaRPr lang="en-US" dirty="0"/>
          </a:p>
        </p:txBody>
      </p:sp>
      <p:sp>
        <p:nvSpPr>
          <p:cNvPr id="9" name="Rectangle 26"/>
          <p:cNvSpPr>
            <a:spLocks noGrp="1" noChangeArrowheads="1"/>
          </p:cNvSpPr>
          <p:nvPr>
            <p:ph type="sldNum" sz="quarter" idx="12"/>
          </p:nvPr>
        </p:nvSpPr>
        <p:spPr>
          <a:ln/>
        </p:spPr>
        <p:txBody>
          <a:bodyPr/>
          <a:lstStyle>
            <a:lvl1pPr>
              <a:defRPr/>
            </a:lvl1pPr>
          </a:lstStyle>
          <a:p>
            <a:pPr>
              <a:defRPr/>
            </a:pPr>
            <a:fld id="{9656F464-9AEB-4CD3-84BF-56CF33D7C7F8}" type="slidenum">
              <a:rPr lang="en-US"/>
              <a:pPr>
                <a:defRPr/>
              </a:pPr>
              <a:t>‹#›</a:t>
            </a:fld>
            <a:endParaRPr lang="en-US" dirty="0"/>
          </a:p>
        </p:txBody>
      </p:sp>
    </p:spTree>
    <p:extLst>
      <p:ext uri="{BB962C8B-B14F-4D97-AF65-F5344CB8AC3E}">
        <p14:creationId xmlns:p14="http://schemas.microsoft.com/office/powerpoint/2010/main" val="21328440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24"/>
          <p:cNvSpPr>
            <a:spLocks noGrp="1" noChangeArrowheads="1"/>
          </p:cNvSpPr>
          <p:nvPr>
            <p:ph type="dt" sz="half" idx="10"/>
          </p:nvPr>
        </p:nvSpPr>
        <p:spPr>
          <a:ln/>
        </p:spPr>
        <p:txBody>
          <a:bodyPr/>
          <a:lstStyle>
            <a:lvl1pPr>
              <a:defRPr/>
            </a:lvl1pPr>
          </a:lstStyle>
          <a:p>
            <a:pPr>
              <a:defRPr/>
            </a:pPr>
            <a:endParaRPr lang="en-US" dirty="0"/>
          </a:p>
        </p:txBody>
      </p:sp>
      <p:sp>
        <p:nvSpPr>
          <p:cNvPr id="4" name="Rectangle 25"/>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26"/>
          <p:cNvSpPr>
            <a:spLocks noGrp="1" noChangeArrowheads="1"/>
          </p:cNvSpPr>
          <p:nvPr>
            <p:ph type="sldNum" sz="quarter" idx="12"/>
          </p:nvPr>
        </p:nvSpPr>
        <p:spPr>
          <a:ln/>
        </p:spPr>
        <p:txBody>
          <a:bodyPr/>
          <a:lstStyle>
            <a:lvl1pPr>
              <a:defRPr/>
            </a:lvl1pPr>
          </a:lstStyle>
          <a:p>
            <a:pPr>
              <a:defRPr/>
            </a:pPr>
            <a:fld id="{99F62AB5-D548-4F98-84ED-9BC4CBFD44AC}" type="slidenum">
              <a:rPr lang="en-US"/>
              <a:pPr>
                <a:defRPr/>
              </a:pPr>
              <a:t>‹#›</a:t>
            </a:fld>
            <a:endParaRPr lang="en-US" dirty="0"/>
          </a:p>
        </p:txBody>
      </p:sp>
    </p:spTree>
    <p:extLst>
      <p:ext uri="{BB962C8B-B14F-4D97-AF65-F5344CB8AC3E}">
        <p14:creationId xmlns:p14="http://schemas.microsoft.com/office/powerpoint/2010/main" val="13933056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4"/>
          <p:cNvSpPr>
            <a:spLocks noGrp="1" noChangeArrowheads="1"/>
          </p:cNvSpPr>
          <p:nvPr>
            <p:ph type="dt" sz="half" idx="10"/>
          </p:nvPr>
        </p:nvSpPr>
        <p:spPr>
          <a:ln/>
        </p:spPr>
        <p:txBody>
          <a:bodyPr/>
          <a:lstStyle>
            <a:lvl1pPr>
              <a:defRPr/>
            </a:lvl1pPr>
          </a:lstStyle>
          <a:p>
            <a:pPr>
              <a:defRPr/>
            </a:pPr>
            <a:endParaRPr lang="en-US" dirty="0"/>
          </a:p>
        </p:txBody>
      </p:sp>
      <p:sp>
        <p:nvSpPr>
          <p:cNvPr id="3" name="Rectangle 25"/>
          <p:cNvSpPr>
            <a:spLocks noGrp="1" noChangeArrowheads="1"/>
          </p:cNvSpPr>
          <p:nvPr>
            <p:ph type="ftr" sz="quarter" idx="11"/>
          </p:nvPr>
        </p:nvSpPr>
        <p:spPr>
          <a:ln/>
        </p:spPr>
        <p:txBody>
          <a:bodyPr/>
          <a:lstStyle>
            <a:lvl1pPr>
              <a:defRPr/>
            </a:lvl1pPr>
          </a:lstStyle>
          <a:p>
            <a:pPr>
              <a:defRPr/>
            </a:pPr>
            <a:endParaRPr lang="en-US" dirty="0"/>
          </a:p>
        </p:txBody>
      </p:sp>
      <p:sp>
        <p:nvSpPr>
          <p:cNvPr id="4" name="Rectangle 26"/>
          <p:cNvSpPr>
            <a:spLocks noGrp="1" noChangeArrowheads="1"/>
          </p:cNvSpPr>
          <p:nvPr>
            <p:ph type="sldNum" sz="quarter" idx="12"/>
          </p:nvPr>
        </p:nvSpPr>
        <p:spPr>
          <a:ln/>
        </p:spPr>
        <p:txBody>
          <a:bodyPr/>
          <a:lstStyle>
            <a:lvl1pPr>
              <a:defRPr/>
            </a:lvl1pPr>
          </a:lstStyle>
          <a:p>
            <a:pPr>
              <a:defRPr/>
            </a:pPr>
            <a:fld id="{391A8B4F-E3A7-45E5-ACCF-357168C29989}" type="slidenum">
              <a:rPr lang="en-US"/>
              <a:pPr>
                <a:defRPr/>
              </a:pPr>
              <a:t>‹#›</a:t>
            </a:fld>
            <a:endParaRPr lang="en-US" dirty="0"/>
          </a:p>
        </p:txBody>
      </p:sp>
    </p:spTree>
    <p:extLst>
      <p:ext uri="{BB962C8B-B14F-4D97-AF65-F5344CB8AC3E}">
        <p14:creationId xmlns:p14="http://schemas.microsoft.com/office/powerpoint/2010/main" val="41714537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4"/>
          <p:cNvSpPr>
            <a:spLocks noGrp="1" noChangeArrowheads="1"/>
          </p:cNvSpPr>
          <p:nvPr>
            <p:ph type="dt" sz="half" idx="10"/>
          </p:nvPr>
        </p:nvSpPr>
        <p:spPr>
          <a:ln/>
        </p:spPr>
        <p:txBody>
          <a:bodyPr/>
          <a:lstStyle>
            <a:lvl1pPr>
              <a:defRPr/>
            </a:lvl1pPr>
          </a:lstStyle>
          <a:p>
            <a:pPr>
              <a:defRPr/>
            </a:pPr>
            <a:endParaRPr lang="en-US" dirty="0"/>
          </a:p>
        </p:txBody>
      </p:sp>
      <p:sp>
        <p:nvSpPr>
          <p:cNvPr id="6" name="Rectangle 2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26"/>
          <p:cNvSpPr>
            <a:spLocks noGrp="1" noChangeArrowheads="1"/>
          </p:cNvSpPr>
          <p:nvPr>
            <p:ph type="sldNum" sz="quarter" idx="12"/>
          </p:nvPr>
        </p:nvSpPr>
        <p:spPr>
          <a:ln/>
        </p:spPr>
        <p:txBody>
          <a:bodyPr/>
          <a:lstStyle>
            <a:lvl1pPr>
              <a:defRPr/>
            </a:lvl1pPr>
          </a:lstStyle>
          <a:p>
            <a:pPr>
              <a:defRPr/>
            </a:pPr>
            <a:fld id="{02848C6A-7587-4ED9-8370-E99A1FF4FF40}" type="slidenum">
              <a:rPr lang="en-US"/>
              <a:pPr>
                <a:defRPr/>
              </a:pPr>
              <a:t>‹#›</a:t>
            </a:fld>
            <a:endParaRPr lang="en-US" dirty="0"/>
          </a:p>
        </p:txBody>
      </p:sp>
    </p:spTree>
    <p:extLst>
      <p:ext uri="{BB962C8B-B14F-4D97-AF65-F5344CB8AC3E}">
        <p14:creationId xmlns:p14="http://schemas.microsoft.com/office/powerpoint/2010/main" val="12265194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4"/>
          <p:cNvSpPr>
            <a:spLocks noGrp="1" noChangeArrowheads="1"/>
          </p:cNvSpPr>
          <p:nvPr>
            <p:ph type="dt" sz="half" idx="10"/>
          </p:nvPr>
        </p:nvSpPr>
        <p:spPr>
          <a:ln/>
        </p:spPr>
        <p:txBody>
          <a:bodyPr/>
          <a:lstStyle>
            <a:lvl1pPr>
              <a:defRPr/>
            </a:lvl1pPr>
          </a:lstStyle>
          <a:p>
            <a:pPr>
              <a:defRPr/>
            </a:pPr>
            <a:endParaRPr lang="en-US" dirty="0"/>
          </a:p>
        </p:txBody>
      </p:sp>
      <p:sp>
        <p:nvSpPr>
          <p:cNvPr id="6" name="Rectangle 2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26"/>
          <p:cNvSpPr>
            <a:spLocks noGrp="1" noChangeArrowheads="1"/>
          </p:cNvSpPr>
          <p:nvPr>
            <p:ph type="sldNum" sz="quarter" idx="12"/>
          </p:nvPr>
        </p:nvSpPr>
        <p:spPr>
          <a:ln/>
        </p:spPr>
        <p:txBody>
          <a:bodyPr/>
          <a:lstStyle>
            <a:lvl1pPr>
              <a:defRPr/>
            </a:lvl1pPr>
          </a:lstStyle>
          <a:p>
            <a:pPr>
              <a:defRPr/>
            </a:pPr>
            <a:fld id="{1709BBAD-74FA-4056-AAA3-D58B2879018F}" type="slidenum">
              <a:rPr lang="en-US"/>
              <a:pPr>
                <a:defRPr/>
              </a:pPr>
              <a:t>‹#›</a:t>
            </a:fld>
            <a:endParaRPr lang="en-US" dirty="0"/>
          </a:p>
        </p:txBody>
      </p:sp>
    </p:spTree>
    <p:extLst>
      <p:ext uri="{BB962C8B-B14F-4D97-AF65-F5344CB8AC3E}">
        <p14:creationId xmlns:p14="http://schemas.microsoft.com/office/powerpoint/2010/main" val="39126233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amma/>
                <a:shade val="46275"/>
                <a:invGamma/>
              </a:schemeClr>
            </a:gs>
            <a:gs pos="100000">
              <a:schemeClr val="bg1"/>
            </a:gs>
          </a:gsLst>
          <a:lin ang="5400000" scaled="1"/>
        </a:gra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9144000" cy="6858000"/>
            <a:chOff x="0" y="0"/>
            <a:chExt cx="5760" cy="4320"/>
          </a:xfrm>
        </p:grpSpPr>
        <p:sp>
          <p:nvSpPr>
            <p:cNvPr id="57347" name="Freeform 3"/>
            <p:cNvSpPr>
              <a:spLocks/>
            </p:cNvSpPr>
            <p:nvPr/>
          </p:nvSpPr>
          <p:spPr bwMode="hidden">
            <a:xfrm>
              <a:off x="0" y="3072"/>
              <a:ext cx="5760" cy="1248"/>
            </a:xfrm>
            <a:custGeom>
              <a:avLst/>
              <a:gdLst/>
              <a:ahLst/>
              <a:cxnLst>
                <a:cxn ang="0">
                  <a:pos x="6027" y="2296"/>
                </a:cxn>
                <a:cxn ang="0">
                  <a:pos x="0" y="2296"/>
                </a:cxn>
                <a:cxn ang="0">
                  <a:pos x="0" y="0"/>
                </a:cxn>
                <a:cxn ang="0">
                  <a:pos x="6027" y="0"/>
                </a:cxn>
                <a:cxn ang="0">
                  <a:pos x="6027" y="2296"/>
                </a:cxn>
                <a:cxn ang="0">
                  <a:pos x="6027" y="2296"/>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s>
                <a:gs pos="100000">
                  <a:schemeClr val="accent2"/>
                </a:gs>
              </a:gsLst>
              <a:lin ang="5400000" scaled="1"/>
            </a:gradFill>
            <a:ln w="9525">
              <a:noFill/>
              <a:round/>
              <a:headEnd/>
              <a:tailEnd/>
            </a:ln>
          </p:spPr>
          <p:txBody>
            <a:bodyPr/>
            <a:lstStyle/>
            <a:p>
              <a:pPr>
                <a:defRPr/>
              </a:pPr>
              <a:endParaRPr lang="en-US" dirty="0"/>
            </a:p>
          </p:txBody>
        </p:sp>
        <p:sp>
          <p:nvSpPr>
            <p:cNvPr id="57348" name="Freeform 4"/>
            <p:cNvSpPr>
              <a:spLocks/>
            </p:cNvSpPr>
            <p:nvPr/>
          </p:nvSpPr>
          <p:spPr bwMode="hidden">
            <a:xfrm>
              <a:off x="0" y="0"/>
              <a:ext cx="5760" cy="3072"/>
            </a:xfrm>
            <a:custGeom>
              <a:avLst/>
              <a:gdLst/>
              <a:ahLst/>
              <a:cxnLst>
                <a:cxn ang="0">
                  <a:pos x="6027" y="2296"/>
                </a:cxn>
                <a:cxn ang="0">
                  <a:pos x="0" y="2296"/>
                </a:cxn>
                <a:cxn ang="0">
                  <a:pos x="0" y="0"/>
                </a:cxn>
                <a:cxn ang="0">
                  <a:pos x="6027" y="0"/>
                </a:cxn>
                <a:cxn ang="0">
                  <a:pos x="6027" y="2296"/>
                </a:cxn>
                <a:cxn ang="0">
                  <a:pos x="6027" y="2296"/>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amma/>
                    <a:shade val="46275"/>
                    <a:invGamma/>
                  </a:schemeClr>
                </a:gs>
                <a:gs pos="100000">
                  <a:schemeClr val="bg1"/>
                </a:gs>
              </a:gsLst>
              <a:lin ang="5400000" scaled="1"/>
            </a:gradFill>
            <a:ln w="9525">
              <a:noFill/>
              <a:round/>
              <a:headEnd/>
              <a:tailEnd/>
            </a:ln>
          </p:spPr>
          <p:txBody>
            <a:bodyPr/>
            <a:lstStyle/>
            <a:p>
              <a:pPr>
                <a:defRPr/>
              </a:pPr>
              <a:endParaRPr lang="en-US" dirty="0"/>
            </a:p>
          </p:txBody>
        </p:sp>
      </p:grpSp>
      <p:sp>
        <p:nvSpPr>
          <p:cNvPr id="57349" name="Freeform 5"/>
          <p:cNvSpPr>
            <a:spLocks/>
          </p:cNvSpPr>
          <p:nvPr/>
        </p:nvSpPr>
        <p:spPr bwMode="hidden">
          <a:xfrm>
            <a:off x="6248400" y="6262688"/>
            <a:ext cx="2895600" cy="609600"/>
          </a:xfrm>
          <a:custGeom>
            <a:avLst/>
            <a:gdLst/>
            <a:ahLst/>
            <a:cxnLst>
              <a:cxn ang="0">
                <a:pos x="5748" y="246"/>
              </a:cxn>
              <a:cxn ang="0">
                <a:pos x="0" y="246"/>
              </a:cxn>
              <a:cxn ang="0">
                <a:pos x="0" y="0"/>
              </a:cxn>
              <a:cxn ang="0">
                <a:pos x="5748" y="0"/>
              </a:cxn>
              <a:cxn ang="0">
                <a:pos x="5748" y="246"/>
              </a:cxn>
              <a:cxn ang="0">
                <a:pos x="5748" y="246"/>
              </a:cxn>
            </a:cxnLst>
            <a:rect l="0" t="0" r="r" b="b"/>
            <a:pathLst>
              <a:path w="5748" h="246">
                <a:moveTo>
                  <a:pt x="5748" y="246"/>
                </a:moveTo>
                <a:lnTo>
                  <a:pt x="0" y="246"/>
                </a:lnTo>
                <a:lnTo>
                  <a:pt x="0" y="0"/>
                </a:lnTo>
                <a:lnTo>
                  <a:pt x="5748" y="0"/>
                </a:lnTo>
                <a:lnTo>
                  <a:pt x="5748" y="246"/>
                </a:lnTo>
                <a:lnTo>
                  <a:pt x="5748" y="246"/>
                </a:lnTo>
                <a:close/>
              </a:path>
            </a:pathLst>
          </a:custGeom>
          <a:gradFill rotWithShape="0">
            <a:gsLst>
              <a:gs pos="0">
                <a:schemeClr val="bg1"/>
              </a:gs>
              <a:gs pos="100000">
                <a:schemeClr val="hlink"/>
              </a:gs>
            </a:gsLst>
            <a:lin ang="18900000" scaled="1"/>
          </a:gradFill>
          <a:ln w="9525">
            <a:noFill/>
            <a:round/>
            <a:headEnd/>
            <a:tailEnd/>
          </a:ln>
        </p:spPr>
        <p:txBody>
          <a:bodyPr/>
          <a:lstStyle/>
          <a:p>
            <a:pPr>
              <a:defRPr/>
            </a:pPr>
            <a:endParaRPr lang="en-US" dirty="0"/>
          </a:p>
        </p:txBody>
      </p:sp>
      <p:grpSp>
        <p:nvGrpSpPr>
          <p:cNvPr id="1028" name="Group 6"/>
          <p:cNvGrpSpPr>
            <a:grpSpLocks/>
          </p:cNvGrpSpPr>
          <p:nvPr/>
        </p:nvGrpSpPr>
        <p:grpSpPr bwMode="auto">
          <a:xfrm>
            <a:off x="0" y="6019800"/>
            <a:ext cx="7848600" cy="857250"/>
            <a:chOff x="0" y="3792"/>
            <a:chExt cx="4944" cy="540"/>
          </a:xfrm>
        </p:grpSpPr>
        <p:sp>
          <p:nvSpPr>
            <p:cNvPr id="57351" name="Freeform 7"/>
            <p:cNvSpPr>
              <a:spLocks/>
            </p:cNvSpPr>
            <p:nvPr userDrawn="1"/>
          </p:nvSpPr>
          <p:spPr bwMode="ltGray">
            <a:xfrm>
              <a:off x="1488" y="3792"/>
              <a:ext cx="3240" cy="536"/>
            </a:xfrm>
            <a:custGeom>
              <a:avLst/>
              <a:gdLst/>
              <a:ahLst/>
              <a:cxnLst>
                <a:cxn ang="0">
                  <a:pos x="3132" y="469"/>
                </a:cxn>
                <a:cxn ang="0">
                  <a:pos x="2995" y="395"/>
                </a:cxn>
                <a:cxn ang="0">
                  <a:pos x="2911" y="375"/>
                </a:cxn>
                <a:cxn ang="0">
                  <a:pos x="2678" y="228"/>
                </a:cxn>
                <a:cxn ang="0">
                  <a:pos x="2553" y="74"/>
                </a:cxn>
                <a:cxn ang="0">
                  <a:pos x="2457" y="7"/>
                </a:cxn>
                <a:cxn ang="0">
                  <a:pos x="2403" y="47"/>
                </a:cxn>
                <a:cxn ang="0">
                  <a:pos x="2289" y="74"/>
                </a:cxn>
                <a:cxn ang="0">
                  <a:pos x="2134" y="74"/>
                </a:cxn>
                <a:cxn ang="0">
                  <a:pos x="2044" y="128"/>
                </a:cxn>
                <a:cxn ang="0">
                  <a:pos x="1775" y="222"/>
                </a:cxn>
                <a:cxn ang="0">
                  <a:pos x="1602" y="181"/>
                </a:cxn>
                <a:cxn ang="0">
                  <a:pos x="1560" y="101"/>
                </a:cxn>
                <a:cxn ang="0">
                  <a:pos x="1542" y="87"/>
                </a:cxn>
                <a:cxn ang="0">
                  <a:pos x="1446" y="60"/>
                </a:cxn>
                <a:cxn ang="0">
                  <a:pos x="1375" y="74"/>
                </a:cxn>
                <a:cxn ang="0">
                  <a:pos x="1309" y="87"/>
                </a:cxn>
                <a:cxn ang="0">
                  <a:pos x="1243" y="13"/>
                </a:cxn>
                <a:cxn ang="0">
                  <a:pos x="1225" y="0"/>
                </a:cxn>
                <a:cxn ang="0">
                  <a:pos x="1189" y="0"/>
                </a:cxn>
                <a:cxn ang="0">
                  <a:pos x="1106" y="34"/>
                </a:cxn>
                <a:cxn ang="0">
                  <a:pos x="1106" y="34"/>
                </a:cxn>
                <a:cxn ang="0">
                  <a:pos x="1094" y="40"/>
                </a:cxn>
                <a:cxn ang="0">
                  <a:pos x="1070" y="54"/>
                </a:cxn>
                <a:cxn ang="0">
                  <a:pos x="1034" y="74"/>
                </a:cxn>
                <a:cxn ang="0">
                  <a:pos x="1004" y="74"/>
                </a:cxn>
                <a:cxn ang="0">
                  <a:pos x="986" y="74"/>
                </a:cxn>
                <a:cxn ang="0">
                  <a:pos x="956" y="81"/>
                </a:cxn>
                <a:cxn ang="0">
                  <a:pos x="920" y="94"/>
                </a:cxn>
                <a:cxn ang="0">
                  <a:pos x="884" y="107"/>
                </a:cxn>
                <a:cxn ang="0">
                  <a:pos x="843" y="128"/>
                </a:cxn>
                <a:cxn ang="0">
                  <a:pos x="813" y="141"/>
                </a:cxn>
                <a:cxn ang="0">
                  <a:pos x="789" y="148"/>
                </a:cxn>
                <a:cxn ang="0">
                  <a:pos x="783" y="154"/>
                </a:cxn>
                <a:cxn ang="0">
                  <a:pos x="556" y="228"/>
                </a:cxn>
                <a:cxn ang="0">
                  <a:pos x="394" y="294"/>
                </a:cxn>
                <a:cxn ang="0">
                  <a:pos x="107" y="462"/>
                </a:cxn>
                <a:cxn ang="0">
                  <a:pos x="0" y="536"/>
                </a:cxn>
                <a:cxn ang="0">
                  <a:pos x="3240" y="536"/>
                </a:cxn>
                <a:cxn ang="0">
                  <a:pos x="3132" y="469"/>
                </a:cxn>
                <a:cxn ang="0">
                  <a:pos x="3132" y="469"/>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lnTo>
                    <a:pt x="3132" y="469"/>
                  </a:lnTo>
                  <a:close/>
                </a:path>
              </a:pathLst>
            </a:custGeom>
            <a:gradFill rotWithShape="0">
              <a:gsLst>
                <a:gs pos="0">
                  <a:schemeClr val="bg2">
                    <a:gamma/>
                    <a:tint val="66667"/>
                    <a:invGamma/>
                  </a:schemeClr>
                </a:gs>
                <a:gs pos="100000">
                  <a:schemeClr val="bg2"/>
                </a:gs>
              </a:gsLst>
              <a:lin ang="5400000" scaled="1"/>
            </a:gradFill>
            <a:ln w="9525">
              <a:noFill/>
              <a:round/>
              <a:headEnd/>
              <a:tailEnd/>
            </a:ln>
          </p:spPr>
          <p:txBody>
            <a:bodyPr/>
            <a:lstStyle/>
            <a:p>
              <a:pPr>
                <a:defRPr/>
              </a:pPr>
              <a:endParaRPr lang="en-US" dirty="0"/>
            </a:p>
          </p:txBody>
        </p:sp>
        <p:grpSp>
          <p:nvGrpSpPr>
            <p:cNvPr id="1042" name="Group 8"/>
            <p:cNvGrpSpPr>
              <a:grpSpLocks/>
            </p:cNvGrpSpPr>
            <p:nvPr userDrawn="1"/>
          </p:nvGrpSpPr>
          <p:grpSpPr bwMode="auto">
            <a:xfrm>
              <a:off x="2486" y="3792"/>
              <a:ext cx="2458" cy="540"/>
              <a:chOff x="2486" y="3792"/>
              <a:chExt cx="2458" cy="540"/>
            </a:xfrm>
          </p:grpSpPr>
          <p:sp>
            <p:nvSpPr>
              <p:cNvPr id="57353" name="Freeform 9"/>
              <p:cNvSpPr>
                <a:spLocks/>
              </p:cNvSpPr>
              <p:nvPr userDrawn="1"/>
            </p:nvSpPr>
            <p:spPr bwMode="ltGray">
              <a:xfrm>
                <a:off x="3948" y="3799"/>
                <a:ext cx="996" cy="533"/>
              </a:xfrm>
              <a:custGeom>
                <a:avLst/>
                <a:gdLst/>
                <a:ahLst/>
                <a:cxnLst>
                  <a:cxn ang="0">
                    <a:pos x="636" y="373"/>
                  </a:cxn>
                  <a:cxn ang="0">
                    <a:pos x="495" y="370"/>
                  </a:cxn>
                  <a:cxn ang="0">
                    <a:pos x="280" y="249"/>
                  </a:cxn>
                  <a:cxn ang="0">
                    <a:pos x="127" y="66"/>
                  </a:cxn>
                  <a:cxn ang="0">
                    <a:pos x="0" y="0"/>
                  </a:cxn>
                  <a:cxn ang="0">
                    <a:pos x="22" y="26"/>
                  </a:cxn>
                  <a:cxn ang="0">
                    <a:pos x="0" y="65"/>
                  </a:cxn>
                  <a:cxn ang="0">
                    <a:pos x="30" y="119"/>
                  </a:cxn>
                  <a:cxn ang="0">
                    <a:pos x="75" y="243"/>
                  </a:cxn>
                  <a:cxn ang="0">
                    <a:pos x="45" y="422"/>
                  </a:cxn>
                  <a:cxn ang="0">
                    <a:pos x="200" y="329"/>
                  </a:cxn>
                  <a:cxn ang="0">
                    <a:pos x="612" y="533"/>
                  </a:cxn>
                  <a:cxn ang="0">
                    <a:pos x="996" y="529"/>
                  </a:cxn>
                  <a:cxn ang="0">
                    <a:pos x="828" y="473"/>
                  </a:cxn>
                  <a:cxn ang="0">
                    <a:pos x="636" y="373"/>
                  </a:cxn>
                </a:cxnLst>
                <a:rect l="0" t="0" r="r" b="b"/>
                <a:pathLst>
                  <a:path w="996" h="533">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612" y="533"/>
                    </a:lnTo>
                    <a:lnTo>
                      <a:pt x="996" y="529"/>
                    </a:lnTo>
                    <a:lnTo>
                      <a:pt x="828" y="473"/>
                    </a:lnTo>
                    <a:lnTo>
                      <a:pt x="636" y="373"/>
                    </a:lnTo>
                    <a:close/>
                  </a:path>
                </a:pathLst>
              </a:custGeom>
              <a:solidFill>
                <a:schemeClr val="bg2"/>
              </a:solidFill>
              <a:ln w="9525">
                <a:noFill/>
                <a:round/>
                <a:headEnd/>
                <a:tailEnd/>
              </a:ln>
            </p:spPr>
            <p:txBody>
              <a:bodyPr/>
              <a:lstStyle/>
              <a:p>
                <a:pPr>
                  <a:defRPr/>
                </a:pPr>
                <a:endParaRPr lang="en-US" dirty="0"/>
              </a:p>
            </p:txBody>
          </p:sp>
          <p:sp>
            <p:nvSpPr>
              <p:cNvPr id="57354" name="Freeform 10"/>
              <p:cNvSpPr>
                <a:spLocks/>
              </p:cNvSpPr>
              <p:nvPr userDrawn="1"/>
            </p:nvSpPr>
            <p:spPr bwMode="ltGray">
              <a:xfrm>
                <a:off x="2677" y="3792"/>
                <a:ext cx="186" cy="395"/>
              </a:xfrm>
              <a:custGeom>
                <a:avLst/>
                <a:gdLst/>
                <a:ahLst/>
                <a:cxnLst>
                  <a:cxn ang="0">
                    <a:pos x="36" y="0"/>
                  </a:cxn>
                  <a:cxn ang="0">
                    <a:pos x="54" y="18"/>
                  </a:cxn>
                  <a:cxn ang="0">
                    <a:pos x="24" y="30"/>
                  </a:cxn>
                  <a:cxn ang="0">
                    <a:pos x="18" y="66"/>
                  </a:cxn>
                  <a:cxn ang="0">
                    <a:pos x="42" y="114"/>
                  </a:cxn>
                  <a:cxn ang="0">
                    <a:pos x="48" y="162"/>
                  </a:cxn>
                  <a:cxn ang="0">
                    <a:pos x="0" y="353"/>
                  </a:cxn>
                  <a:cxn ang="0">
                    <a:pos x="54" y="233"/>
                  </a:cxn>
                  <a:cxn ang="0">
                    <a:pos x="84" y="216"/>
                  </a:cxn>
                  <a:cxn ang="0">
                    <a:pos x="126" y="126"/>
                  </a:cxn>
                  <a:cxn ang="0">
                    <a:pos x="144" y="120"/>
                  </a:cxn>
                  <a:cxn ang="0">
                    <a:pos x="144" y="90"/>
                  </a:cxn>
                  <a:cxn ang="0">
                    <a:pos x="186" y="66"/>
                  </a:cxn>
                  <a:cxn ang="0">
                    <a:pos x="162" y="60"/>
                  </a:cxn>
                  <a:cxn ang="0">
                    <a:pos x="36" y="0"/>
                  </a:cxn>
                  <a:cxn ang="0">
                    <a:pos x="36" y="0"/>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lnTo>
                      <a:pt x="36" y="0"/>
                    </a:lnTo>
                    <a:close/>
                  </a:path>
                </a:pathLst>
              </a:custGeom>
              <a:solidFill>
                <a:schemeClr val="bg2"/>
              </a:solidFill>
              <a:ln w="9525">
                <a:noFill/>
                <a:round/>
                <a:headEnd/>
                <a:tailEnd/>
              </a:ln>
            </p:spPr>
            <p:txBody>
              <a:bodyPr/>
              <a:lstStyle/>
              <a:p>
                <a:pPr>
                  <a:defRPr/>
                </a:pPr>
                <a:endParaRPr lang="en-US" dirty="0"/>
              </a:p>
            </p:txBody>
          </p:sp>
          <p:sp>
            <p:nvSpPr>
              <p:cNvPr id="57355" name="Freeform 11"/>
              <p:cNvSpPr>
                <a:spLocks/>
              </p:cNvSpPr>
              <p:nvPr userDrawn="1"/>
            </p:nvSpPr>
            <p:spPr bwMode="ltGray">
              <a:xfrm>
                <a:off x="3030" y="3893"/>
                <a:ext cx="378" cy="271"/>
              </a:xfrm>
              <a:custGeom>
                <a:avLst/>
                <a:gdLst/>
                <a:ahLst/>
                <a:cxnLst>
                  <a:cxn ang="0">
                    <a:pos x="18" y="0"/>
                  </a:cxn>
                  <a:cxn ang="0">
                    <a:pos x="12" y="13"/>
                  </a:cxn>
                  <a:cxn ang="0">
                    <a:pos x="0" y="40"/>
                  </a:cxn>
                  <a:cxn ang="0">
                    <a:pos x="60" y="121"/>
                  </a:cxn>
                  <a:cxn ang="0">
                    <a:pos x="310" y="271"/>
                  </a:cxn>
                  <a:cxn ang="0">
                    <a:pos x="290" y="139"/>
                  </a:cxn>
                  <a:cxn ang="0">
                    <a:pos x="378" y="76"/>
                  </a:cxn>
                  <a:cxn ang="0">
                    <a:pos x="251" y="94"/>
                  </a:cxn>
                  <a:cxn ang="0">
                    <a:pos x="90" y="54"/>
                  </a:cxn>
                  <a:cxn ang="0">
                    <a:pos x="18" y="0"/>
                  </a:cxn>
                  <a:cxn ang="0">
                    <a:pos x="18" y="0"/>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lnTo>
                      <a:pt x="18" y="0"/>
                    </a:lnTo>
                    <a:close/>
                  </a:path>
                </a:pathLst>
              </a:custGeom>
              <a:solidFill>
                <a:schemeClr val="bg2"/>
              </a:solidFill>
              <a:ln w="9525">
                <a:noFill/>
                <a:round/>
                <a:headEnd/>
                <a:tailEnd/>
              </a:ln>
            </p:spPr>
            <p:txBody>
              <a:bodyPr/>
              <a:lstStyle/>
              <a:p>
                <a:pPr>
                  <a:defRPr/>
                </a:pPr>
                <a:endParaRPr lang="en-US" dirty="0"/>
              </a:p>
            </p:txBody>
          </p:sp>
          <p:sp>
            <p:nvSpPr>
              <p:cNvPr id="57356" name="Freeform 12"/>
              <p:cNvSpPr>
                <a:spLocks/>
              </p:cNvSpPr>
              <p:nvPr userDrawn="1"/>
            </p:nvSpPr>
            <p:spPr bwMode="ltGray">
              <a:xfrm>
                <a:off x="3628" y="3866"/>
                <a:ext cx="155" cy="74"/>
              </a:xfrm>
              <a:custGeom>
                <a:avLst/>
                <a:gdLst/>
                <a:ahLst/>
                <a:cxnLst>
                  <a:cxn ang="0">
                    <a:pos x="114" y="0"/>
                  </a:cxn>
                  <a:cxn ang="0">
                    <a:pos x="0" y="0"/>
                  </a:cxn>
                  <a:cxn ang="0">
                    <a:pos x="0" y="0"/>
                  </a:cxn>
                  <a:cxn ang="0">
                    <a:pos x="6" y="6"/>
                  </a:cxn>
                  <a:cxn ang="0">
                    <a:pos x="6" y="18"/>
                  </a:cxn>
                  <a:cxn ang="0">
                    <a:pos x="0" y="24"/>
                  </a:cxn>
                  <a:cxn ang="0">
                    <a:pos x="78" y="60"/>
                  </a:cxn>
                  <a:cxn ang="0">
                    <a:pos x="96" y="42"/>
                  </a:cxn>
                  <a:cxn ang="0">
                    <a:pos x="155" y="66"/>
                  </a:cxn>
                  <a:cxn ang="0">
                    <a:pos x="126" y="24"/>
                  </a:cxn>
                  <a:cxn ang="0">
                    <a:pos x="149" y="0"/>
                  </a:cxn>
                  <a:cxn ang="0">
                    <a:pos x="114" y="0"/>
                  </a:cxn>
                  <a:cxn ang="0">
                    <a:pos x="114" y="0"/>
                  </a:cxn>
                </a:cxnLst>
                <a:rect l="0" t="0" r="r" b="b"/>
                <a:pathLst>
                  <a:path w="155" h="66">
                    <a:moveTo>
                      <a:pt x="114" y="0"/>
                    </a:moveTo>
                    <a:lnTo>
                      <a:pt x="0" y="0"/>
                    </a:lnTo>
                    <a:lnTo>
                      <a:pt x="0" y="0"/>
                    </a:lnTo>
                    <a:lnTo>
                      <a:pt x="6" y="6"/>
                    </a:lnTo>
                    <a:lnTo>
                      <a:pt x="6" y="18"/>
                    </a:lnTo>
                    <a:lnTo>
                      <a:pt x="0" y="24"/>
                    </a:lnTo>
                    <a:lnTo>
                      <a:pt x="78" y="60"/>
                    </a:lnTo>
                    <a:lnTo>
                      <a:pt x="96" y="42"/>
                    </a:lnTo>
                    <a:lnTo>
                      <a:pt x="155" y="66"/>
                    </a:lnTo>
                    <a:lnTo>
                      <a:pt x="126" y="24"/>
                    </a:lnTo>
                    <a:lnTo>
                      <a:pt x="149" y="0"/>
                    </a:lnTo>
                    <a:lnTo>
                      <a:pt x="114" y="0"/>
                    </a:lnTo>
                    <a:lnTo>
                      <a:pt x="114" y="0"/>
                    </a:lnTo>
                    <a:close/>
                  </a:path>
                </a:pathLst>
              </a:custGeom>
              <a:solidFill>
                <a:schemeClr val="bg2"/>
              </a:solidFill>
              <a:ln w="9525">
                <a:noFill/>
                <a:round/>
                <a:headEnd/>
                <a:tailEnd/>
              </a:ln>
            </p:spPr>
            <p:txBody>
              <a:bodyPr/>
              <a:lstStyle/>
              <a:p>
                <a:pPr>
                  <a:defRPr/>
                </a:pPr>
                <a:endParaRPr lang="en-US" dirty="0"/>
              </a:p>
            </p:txBody>
          </p:sp>
          <p:sp>
            <p:nvSpPr>
              <p:cNvPr id="57357" name="Freeform 13"/>
              <p:cNvSpPr>
                <a:spLocks/>
              </p:cNvSpPr>
              <p:nvPr userDrawn="1"/>
            </p:nvSpPr>
            <p:spPr bwMode="ltGray">
              <a:xfrm>
                <a:off x="2486" y="3859"/>
                <a:ext cx="42" cy="81"/>
              </a:xfrm>
              <a:custGeom>
                <a:avLst/>
                <a:gdLst/>
                <a:ahLst/>
                <a:cxnLst>
                  <a:cxn ang="0">
                    <a:pos x="6" y="36"/>
                  </a:cxn>
                  <a:cxn ang="0">
                    <a:pos x="0" y="18"/>
                  </a:cxn>
                  <a:cxn ang="0">
                    <a:pos x="12" y="6"/>
                  </a:cxn>
                  <a:cxn ang="0">
                    <a:pos x="0" y="6"/>
                  </a:cxn>
                  <a:cxn ang="0">
                    <a:pos x="12" y="6"/>
                  </a:cxn>
                  <a:cxn ang="0">
                    <a:pos x="24" y="6"/>
                  </a:cxn>
                  <a:cxn ang="0">
                    <a:pos x="36" y="6"/>
                  </a:cxn>
                  <a:cxn ang="0">
                    <a:pos x="42" y="0"/>
                  </a:cxn>
                  <a:cxn ang="0">
                    <a:pos x="30" y="18"/>
                  </a:cxn>
                  <a:cxn ang="0">
                    <a:pos x="42" y="48"/>
                  </a:cxn>
                  <a:cxn ang="0">
                    <a:pos x="12" y="72"/>
                  </a:cxn>
                  <a:cxn ang="0">
                    <a:pos x="6" y="36"/>
                  </a:cxn>
                  <a:cxn ang="0">
                    <a:pos x="6" y="36"/>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lnTo>
                      <a:pt x="6" y="36"/>
                    </a:lnTo>
                    <a:close/>
                  </a:path>
                </a:pathLst>
              </a:custGeom>
              <a:solidFill>
                <a:schemeClr val="bg2"/>
              </a:solidFill>
              <a:ln w="9525">
                <a:noFill/>
                <a:round/>
                <a:headEnd/>
                <a:tailEnd/>
              </a:ln>
            </p:spPr>
            <p:txBody>
              <a:bodyPr/>
              <a:lstStyle/>
              <a:p>
                <a:pPr>
                  <a:defRPr/>
                </a:pPr>
                <a:endParaRPr lang="en-US" dirty="0"/>
              </a:p>
            </p:txBody>
          </p:sp>
        </p:grpSp>
        <p:sp>
          <p:nvSpPr>
            <p:cNvPr id="57358" name="Freeform 14"/>
            <p:cNvSpPr>
              <a:spLocks/>
            </p:cNvSpPr>
            <p:nvPr userDrawn="1"/>
          </p:nvSpPr>
          <p:spPr bwMode="ltGray">
            <a:xfrm>
              <a:off x="0" y="3792"/>
              <a:ext cx="3976" cy="535"/>
            </a:xfrm>
            <a:custGeom>
              <a:avLst/>
              <a:gdLst/>
              <a:ahLst/>
              <a:cxnLst>
                <a:cxn ang="0">
                  <a:pos x="3976" y="527"/>
                </a:cxn>
                <a:cxn ang="0">
                  <a:pos x="3970" y="527"/>
                </a:cxn>
                <a:cxn ang="0">
                  <a:pos x="3844" y="509"/>
                </a:cxn>
                <a:cxn ang="0">
                  <a:pos x="2487" y="305"/>
                </a:cxn>
                <a:cxn ang="0">
                  <a:pos x="2039" y="36"/>
                </a:cxn>
                <a:cxn ang="0">
                  <a:pos x="1907" y="24"/>
                </a:cxn>
                <a:cxn ang="0">
                  <a:pos x="1883" y="54"/>
                </a:cxn>
                <a:cxn ang="0">
                  <a:pos x="1859" y="54"/>
                </a:cxn>
                <a:cxn ang="0">
                  <a:pos x="1830" y="30"/>
                </a:cxn>
                <a:cxn ang="0">
                  <a:pos x="1704" y="102"/>
                </a:cxn>
                <a:cxn ang="0">
                  <a:pos x="1608" y="126"/>
                </a:cxn>
                <a:cxn ang="0">
                  <a:pos x="1561" y="132"/>
                </a:cxn>
                <a:cxn ang="0">
                  <a:pos x="1495" y="102"/>
                </a:cxn>
                <a:cxn ang="0">
                  <a:pos x="1357" y="126"/>
                </a:cxn>
                <a:cxn ang="0">
                  <a:pos x="1285" y="24"/>
                </a:cxn>
                <a:cxn ang="0">
                  <a:pos x="1280" y="18"/>
                </a:cxn>
                <a:cxn ang="0">
                  <a:pos x="1262" y="12"/>
                </a:cxn>
                <a:cxn ang="0">
                  <a:pos x="1238" y="6"/>
                </a:cxn>
                <a:cxn ang="0">
                  <a:pos x="1220" y="0"/>
                </a:cxn>
                <a:cxn ang="0">
                  <a:pos x="1196" y="0"/>
                </a:cxn>
                <a:cxn ang="0">
                  <a:pos x="1166" y="0"/>
                </a:cxn>
                <a:cxn ang="0">
                  <a:pos x="1142" y="0"/>
                </a:cxn>
                <a:cxn ang="0">
                  <a:pos x="1136" y="0"/>
                </a:cxn>
                <a:cxn ang="0">
                  <a:pos x="1130" y="0"/>
                </a:cxn>
                <a:cxn ang="0">
                  <a:pos x="1124" y="6"/>
                </a:cxn>
                <a:cxn ang="0">
                  <a:pos x="1118" y="12"/>
                </a:cxn>
                <a:cxn ang="0">
                  <a:pos x="1100" y="18"/>
                </a:cxn>
                <a:cxn ang="0">
                  <a:pos x="1088" y="18"/>
                </a:cxn>
                <a:cxn ang="0">
                  <a:pos x="1070" y="24"/>
                </a:cxn>
                <a:cxn ang="0">
                  <a:pos x="1052" y="30"/>
                </a:cxn>
                <a:cxn ang="0">
                  <a:pos x="1034" y="36"/>
                </a:cxn>
                <a:cxn ang="0">
                  <a:pos x="1028" y="42"/>
                </a:cxn>
                <a:cxn ang="0">
                  <a:pos x="969" y="60"/>
                </a:cxn>
                <a:cxn ang="0">
                  <a:pos x="921" y="72"/>
                </a:cxn>
                <a:cxn ang="0">
                  <a:pos x="855" y="48"/>
                </a:cxn>
                <a:cxn ang="0">
                  <a:pos x="825" y="48"/>
                </a:cxn>
                <a:cxn ang="0">
                  <a:pos x="759" y="72"/>
                </a:cxn>
                <a:cxn ang="0">
                  <a:pos x="735" y="72"/>
                </a:cxn>
                <a:cxn ang="0">
                  <a:pos x="706" y="60"/>
                </a:cxn>
                <a:cxn ang="0">
                  <a:pos x="640" y="60"/>
                </a:cxn>
                <a:cxn ang="0">
                  <a:pos x="544" y="72"/>
                </a:cxn>
                <a:cxn ang="0">
                  <a:pos x="389" y="18"/>
                </a:cxn>
                <a:cxn ang="0">
                  <a:pos x="323" y="60"/>
                </a:cxn>
                <a:cxn ang="0">
                  <a:pos x="317" y="60"/>
                </a:cxn>
                <a:cxn ang="0">
                  <a:pos x="305" y="72"/>
                </a:cxn>
                <a:cxn ang="0">
                  <a:pos x="287" y="78"/>
                </a:cxn>
                <a:cxn ang="0">
                  <a:pos x="263" y="90"/>
                </a:cxn>
                <a:cxn ang="0">
                  <a:pos x="203" y="120"/>
                </a:cxn>
                <a:cxn ang="0">
                  <a:pos x="149" y="150"/>
                </a:cxn>
                <a:cxn ang="0">
                  <a:pos x="78" y="168"/>
                </a:cxn>
                <a:cxn ang="0">
                  <a:pos x="0" y="180"/>
                </a:cxn>
                <a:cxn ang="0">
                  <a:pos x="0" y="527"/>
                </a:cxn>
                <a:cxn ang="0">
                  <a:pos x="1010" y="527"/>
                </a:cxn>
                <a:cxn ang="0">
                  <a:pos x="3725" y="527"/>
                </a:cxn>
                <a:cxn ang="0">
                  <a:pos x="3976" y="527"/>
                </a:cxn>
                <a:cxn ang="0">
                  <a:pos x="3976" y="527"/>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lnTo>
                    <a:pt x="3976" y="527"/>
                  </a:lnTo>
                  <a:close/>
                </a:path>
              </a:pathLst>
            </a:custGeom>
            <a:gradFill rotWithShape="0">
              <a:gsLst>
                <a:gs pos="0">
                  <a:schemeClr val="bg2">
                    <a:gamma/>
                    <a:tint val="75686"/>
                    <a:invGamma/>
                  </a:schemeClr>
                </a:gs>
                <a:gs pos="100000">
                  <a:schemeClr val="bg2"/>
                </a:gs>
              </a:gsLst>
              <a:lin ang="5400000" scaled="1"/>
            </a:gradFill>
            <a:ln w="9525">
              <a:noFill/>
              <a:round/>
              <a:headEnd/>
              <a:tailEnd/>
            </a:ln>
          </p:spPr>
          <p:txBody>
            <a:bodyPr/>
            <a:lstStyle/>
            <a:p>
              <a:pPr>
                <a:defRPr/>
              </a:pPr>
              <a:endParaRPr lang="en-US" dirty="0"/>
            </a:p>
          </p:txBody>
        </p:sp>
      </p:grpSp>
      <p:grpSp>
        <p:nvGrpSpPr>
          <p:cNvPr id="1029" name="Group 15"/>
          <p:cNvGrpSpPr>
            <a:grpSpLocks/>
          </p:cNvGrpSpPr>
          <p:nvPr/>
        </p:nvGrpSpPr>
        <p:grpSpPr bwMode="auto">
          <a:xfrm>
            <a:off x="627063" y="6021388"/>
            <a:ext cx="5684837" cy="849312"/>
            <a:chOff x="395" y="3793"/>
            <a:chExt cx="3581" cy="535"/>
          </a:xfrm>
        </p:grpSpPr>
        <p:sp>
          <p:nvSpPr>
            <p:cNvPr id="57360" name="Freeform 16"/>
            <p:cNvSpPr>
              <a:spLocks/>
            </p:cNvSpPr>
            <p:nvPr/>
          </p:nvSpPr>
          <p:spPr bwMode="auto">
            <a:xfrm>
              <a:off x="1196" y="3793"/>
              <a:ext cx="365" cy="291"/>
            </a:xfrm>
            <a:custGeom>
              <a:avLst/>
              <a:gdLst/>
              <a:ahLst/>
              <a:cxnLst>
                <a:cxn ang="0">
                  <a:pos x="24" y="24"/>
                </a:cxn>
                <a:cxn ang="0">
                  <a:pos x="0" y="60"/>
                </a:cxn>
                <a:cxn ang="0">
                  <a:pos x="66" y="108"/>
                </a:cxn>
                <a:cxn ang="0">
                  <a:pos x="143" y="180"/>
                </a:cxn>
                <a:cxn ang="0">
                  <a:pos x="191" y="168"/>
                </a:cxn>
                <a:cxn ang="0">
                  <a:pos x="341" y="287"/>
                </a:cxn>
                <a:cxn ang="0">
                  <a:pos x="305" y="174"/>
                </a:cxn>
                <a:cxn ang="0">
                  <a:pos x="365" y="132"/>
                </a:cxn>
                <a:cxn ang="0">
                  <a:pos x="359" y="126"/>
                </a:cxn>
                <a:cxn ang="0">
                  <a:pos x="335" y="114"/>
                </a:cxn>
                <a:cxn ang="0">
                  <a:pos x="299" y="90"/>
                </a:cxn>
                <a:cxn ang="0">
                  <a:pos x="257" y="72"/>
                </a:cxn>
                <a:cxn ang="0">
                  <a:pos x="215" y="54"/>
                </a:cxn>
                <a:cxn ang="0">
                  <a:pos x="173" y="36"/>
                </a:cxn>
                <a:cxn ang="0">
                  <a:pos x="143" y="24"/>
                </a:cxn>
                <a:cxn ang="0">
                  <a:pos x="131" y="18"/>
                </a:cxn>
                <a:cxn ang="0">
                  <a:pos x="107" y="18"/>
                </a:cxn>
                <a:cxn ang="0">
                  <a:pos x="95" y="18"/>
                </a:cxn>
                <a:cxn ang="0">
                  <a:pos x="72" y="12"/>
                </a:cxn>
                <a:cxn ang="0">
                  <a:pos x="66" y="12"/>
                </a:cxn>
                <a:cxn ang="0">
                  <a:pos x="54" y="6"/>
                </a:cxn>
                <a:cxn ang="0">
                  <a:pos x="42" y="0"/>
                </a:cxn>
                <a:cxn ang="0">
                  <a:pos x="30" y="0"/>
                </a:cxn>
                <a:cxn ang="0">
                  <a:pos x="24" y="24"/>
                </a:cxn>
                <a:cxn ang="0">
                  <a:pos x="24" y="24"/>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lnTo>
                    <a:pt x="24" y="24"/>
                  </a:lnTo>
                  <a:close/>
                </a:path>
              </a:pathLst>
            </a:custGeom>
            <a:solidFill>
              <a:schemeClr val="bg2"/>
            </a:solidFill>
            <a:ln w="9525">
              <a:noFill/>
              <a:round/>
              <a:headEnd/>
              <a:tailEnd/>
            </a:ln>
          </p:spPr>
          <p:txBody>
            <a:bodyPr/>
            <a:lstStyle/>
            <a:p>
              <a:pPr>
                <a:defRPr/>
              </a:pPr>
              <a:endParaRPr lang="en-US" dirty="0"/>
            </a:p>
          </p:txBody>
        </p:sp>
        <p:sp>
          <p:nvSpPr>
            <p:cNvPr id="57361" name="Freeform 17"/>
            <p:cNvSpPr>
              <a:spLocks/>
            </p:cNvSpPr>
            <p:nvPr/>
          </p:nvSpPr>
          <p:spPr bwMode="auto">
            <a:xfrm>
              <a:off x="1943" y="3829"/>
              <a:ext cx="2033" cy="499"/>
            </a:xfrm>
            <a:custGeom>
              <a:avLst/>
              <a:gdLst/>
              <a:ahLst/>
              <a:cxnLst>
                <a:cxn ang="0">
                  <a:pos x="186" y="18"/>
                </a:cxn>
                <a:cxn ang="0">
                  <a:pos x="138" y="6"/>
                </a:cxn>
                <a:cxn ang="0">
                  <a:pos x="96" y="0"/>
                </a:cxn>
                <a:cxn ang="0">
                  <a:pos x="36" y="0"/>
                </a:cxn>
                <a:cxn ang="0">
                  <a:pos x="12" y="25"/>
                </a:cxn>
                <a:cxn ang="0">
                  <a:pos x="0" y="128"/>
                </a:cxn>
                <a:cxn ang="0">
                  <a:pos x="60" y="104"/>
                </a:cxn>
                <a:cxn ang="0">
                  <a:pos x="90" y="134"/>
                </a:cxn>
                <a:cxn ang="0">
                  <a:pos x="150" y="153"/>
                </a:cxn>
                <a:cxn ang="0">
                  <a:pos x="209" y="273"/>
                </a:cxn>
                <a:cxn ang="0">
                  <a:pos x="401" y="359"/>
                </a:cxn>
                <a:cxn ang="0">
                  <a:pos x="777" y="359"/>
                </a:cxn>
                <a:cxn ang="0">
                  <a:pos x="2033" y="499"/>
                </a:cxn>
                <a:cxn ang="0">
                  <a:pos x="2033" y="499"/>
                </a:cxn>
                <a:cxn ang="0">
                  <a:pos x="1991" y="493"/>
                </a:cxn>
                <a:cxn ang="0">
                  <a:pos x="676" y="243"/>
                </a:cxn>
                <a:cxn ang="0">
                  <a:pos x="514" y="159"/>
                </a:cxn>
                <a:cxn ang="0">
                  <a:pos x="425" y="110"/>
                </a:cxn>
                <a:cxn ang="0">
                  <a:pos x="365" y="92"/>
                </a:cxn>
                <a:cxn ang="0">
                  <a:pos x="281" y="61"/>
                </a:cxn>
                <a:cxn ang="0">
                  <a:pos x="186" y="18"/>
                </a:cxn>
                <a:cxn ang="0">
                  <a:pos x="186" y="18"/>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2033" y="499"/>
                  </a:lnTo>
                  <a:lnTo>
                    <a:pt x="1991" y="493"/>
                  </a:lnTo>
                  <a:lnTo>
                    <a:pt x="676" y="243"/>
                  </a:lnTo>
                  <a:lnTo>
                    <a:pt x="514" y="159"/>
                  </a:lnTo>
                  <a:lnTo>
                    <a:pt x="425" y="110"/>
                  </a:lnTo>
                  <a:lnTo>
                    <a:pt x="365" y="92"/>
                  </a:lnTo>
                  <a:lnTo>
                    <a:pt x="281" y="61"/>
                  </a:lnTo>
                  <a:lnTo>
                    <a:pt x="186" y="18"/>
                  </a:lnTo>
                  <a:lnTo>
                    <a:pt x="186" y="18"/>
                  </a:lnTo>
                  <a:close/>
                </a:path>
              </a:pathLst>
            </a:custGeom>
            <a:solidFill>
              <a:schemeClr val="bg2"/>
            </a:solidFill>
            <a:ln w="9525">
              <a:noFill/>
              <a:round/>
              <a:headEnd/>
              <a:tailEnd/>
            </a:ln>
          </p:spPr>
          <p:txBody>
            <a:bodyPr/>
            <a:lstStyle/>
            <a:p>
              <a:pPr>
                <a:defRPr/>
              </a:pPr>
              <a:endParaRPr lang="en-US" dirty="0"/>
            </a:p>
          </p:txBody>
        </p:sp>
        <p:sp>
          <p:nvSpPr>
            <p:cNvPr id="57362" name="Freeform 18"/>
            <p:cNvSpPr>
              <a:spLocks/>
            </p:cNvSpPr>
            <p:nvPr/>
          </p:nvSpPr>
          <p:spPr bwMode="auto">
            <a:xfrm>
              <a:off x="1830" y="3823"/>
              <a:ext cx="71" cy="61"/>
            </a:xfrm>
            <a:custGeom>
              <a:avLst/>
              <a:gdLst/>
              <a:ahLst/>
              <a:cxnLst>
                <a:cxn ang="0">
                  <a:pos x="0" y="18"/>
                </a:cxn>
                <a:cxn ang="0">
                  <a:pos x="6" y="18"/>
                </a:cxn>
                <a:cxn ang="0">
                  <a:pos x="12" y="12"/>
                </a:cxn>
                <a:cxn ang="0">
                  <a:pos x="6" y="6"/>
                </a:cxn>
                <a:cxn ang="0">
                  <a:pos x="0" y="0"/>
                </a:cxn>
                <a:cxn ang="0">
                  <a:pos x="29" y="18"/>
                </a:cxn>
                <a:cxn ang="0">
                  <a:pos x="53" y="18"/>
                </a:cxn>
                <a:cxn ang="0">
                  <a:pos x="59" y="30"/>
                </a:cxn>
                <a:cxn ang="0">
                  <a:pos x="65" y="42"/>
                </a:cxn>
                <a:cxn ang="0">
                  <a:pos x="71" y="54"/>
                </a:cxn>
                <a:cxn ang="0">
                  <a:pos x="71" y="60"/>
                </a:cxn>
                <a:cxn ang="0">
                  <a:pos x="59" y="54"/>
                </a:cxn>
                <a:cxn ang="0">
                  <a:pos x="47" y="42"/>
                </a:cxn>
                <a:cxn ang="0">
                  <a:pos x="23" y="30"/>
                </a:cxn>
                <a:cxn ang="0">
                  <a:pos x="23" y="36"/>
                </a:cxn>
                <a:cxn ang="0">
                  <a:pos x="18" y="42"/>
                </a:cxn>
                <a:cxn ang="0">
                  <a:pos x="12" y="48"/>
                </a:cxn>
                <a:cxn ang="0">
                  <a:pos x="6" y="48"/>
                </a:cxn>
                <a:cxn ang="0">
                  <a:pos x="6" y="48"/>
                </a:cxn>
                <a:cxn ang="0">
                  <a:pos x="6" y="36"/>
                </a:cxn>
                <a:cxn ang="0">
                  <a:pos x="0" y="18"/>
                </a:cxn>
                <a:cxn ang="0">
                  <a:pos x="0" y="18"/>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48"/>
                  </a:lnTo>
                  <a:lnTo>
                    <a:pt x="6" y="36"/>
                  </a:lnTo>
                  <a:lnTo>
                    <a:pt x="0" y="18"/>
                  </a:lnTo>
                  <a:lnTo>
                    <a:pt x="0" y="18"/>
                  </a:lnTo>
                  <a:close/>
                </a:path>
              </a:pathLst>
            </a:custGeom>
            <a:solidFill>
              <a:schemeClr val="bg2"/>
            </a:solidFill>
            <a:ln w="9525">
              <a:noFill/>
              <a:round/>
              <a:headEnd/>
              <a:tailEnd/>
            </a:ln>
          </p:spPr>
          <p:txBody>
            <a:bodyPr/>
            <a:lstStyle/>
            <a:p>
              <a:pPr>
                <a:defRPr/>
              </a:pPr>
              <a:endParaRPr lang="en-US" dirty="0"/>
            </a:p>
          </p:txBody>
        </p:sp>
        <p:sp>
          <p:nvSpPr>
            <p:cNvPr id="57363" name="Freeform 19"/>
            <p:cNvSpPr>
              <a:spLocks/>
            </p:cNvSpPr>
            <p:nvPr/>
          </p:nvSpPr>
          <p:spPr bwMode="auto">
            <a:xfrm>
              <a:off x="855" y="3842"/>
              <a:ext cx="161" cy="164"/>
            </a:xfrm>
            <a:custGeom>
              <a:avLst/>
              <a:gdLst/>
              <a:ahLst/>
              <a:cxnLst>
                <a:cxn ang="0">
                  <a:pos x="30" y="0"/>
                </a:cxn>
                <a:cxn ang="0">
                  <a:pos x="48" y="6"/>
                </a:cxn>
                <a:cxn ang="0">
                  <a:pos x="72" y="6"/>
                </a:cxn>
                <a:cxn ang="0">
                  <a:pos x="114" y="12"/>
                </a:cxn>
                <a:cxn ang="0">
                  <a:pos x="96" y="54"/>
                </a:cxn>
                <a:cxn ang="0">
                  <a:pos x="96" y="60"/>
                </a:cxn>
                <a:cxn ang="0">
                  <a:pos x="102" y="72"/>
                </a:cxn>
                <a:cxn ang="0">
                  <a:pos x="108" y="84"/>
                </a:cxn>
                <a:cxn ang="0">
                  <a:pos x="120" y="96"/>
                </a:cxn>
                <a:cxn ang="0">
                  <a:pos x="143" y="114"/>
                </a:cxn>
                <a:cxn ang="0">
                  <a:pos x="155" y="138"/>
                </a:cxn>
                <a:cxn ang="0">
                  <a:pos x="161" y="156"/>
                </a:cxn>
                <a:cxn ang="0">
                  <a:pos x="161" y="162"/>
                </a:cxn>
                <a:cxn ang="0">
                  <a:pos x="96" y="102"/>
                </a:cxn>
                <a:cxn ang="0">
                  <a:pos x="30" y="54"/>
                </a:cxn>
                <a:cxn ang="0">
                  <a:pos x="0" y="0"/>
                </a:cxn>
                <a:cxn ang="0">
                  <a:pos x="30" y="0"/>
                </a:cxn>
                <a:cxn ang="0">
                  <a:pos x="30" y="0"/>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lnTo>
                    <a:pt x="30" y="0"/>
                  </a:lnTo>
                  <a:close/>
                </a:path>
              </a:pathLst>
            </a:custGeom>
            <a:solidFill>
              <a:schemeClr val="bg2"/>
            </a:solidFill>
            <a:ln w="9525">
              <a:noFill/>
              <a:round/>
              <a:headEnd/>
              <a:tailEnd/>
            </a:ln>
          </p:spPr>
          <p:txBody>
            <a:bodyPr/>
            <a:lstStyle/>
            <a:p>
              <a:pPr>
                <a:defRPr/>
              </a:pPr>
              <a:endParaRPr lang="en-US" dirty="0"/>
            </a:p>
          </p:txBody>
        </p:sp>
        <p:sp>
          <p:nvSpPr>
            <p:cNvPr id="57364" name="Freeform 20"/>
            <p:cNvSpPr>
              <a:spLocks/>
            </p:cNvSpPr>
            <p:nvPr/>
          </p:nvSpPr>
          <p:spPr bwMode="auto">
            <a:xfrm>
              <a:off x="706" y="3854"/>
              <a:ext cx="59" cy="61"/>
            </a:xfrm>
            <a:custGeom>
              <a:avLst/>
              <a:gdLst/>
              <a:ahLst/>
              <a:cxnLst>
                <a:cxn ang="0">
                  <a:pos x="59" y="6"/>
                </a:cxn>
                <a:cxn ang="0">
                  <a:pos x="41" y="30"/>
                </a:cxn>
                <a:cxn ang="0">
                  <a:pos x="41" y="36"/>
                </a:cxn>
                <a:cxn ang="0">
                  <a:pos x="47" y="42"/>
                </a:cxn>
                <a:cxn ang="0">
                  <a:pos x="53" y="54"/>
                </a:cxn>
                <a:cxn ang="0">
                  <a:pos x="53" y="60"/>
                </a:cxn>
                <a:cxn ang="0">
                  <a:pos x="47" y="54"/>
                </a:cxn>
                <a:cxn ang="0">
                  <a:pos x="35" y="48"/>
                </a:cxn>
                <a:cxn ang="0">
                  <a:pos x="23" y="36"/>
                </a:cxn>
                <a:cxn ang="0">
                  <a:pos x="17" y="30"/>
                </a:cxn>
                <a:cxn ang="0">
                  <a:pos x="0" y="0"/>
                </a:cxn>
                <a:cxn ang="0">
                  <a:pos x="59" y="6"/>
                </a:cxn>
                <a:cxn ang="0">
                  <a:pos x="59" y="6"/>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lnTo>
                    <a:pt x="59" y="6"/>
                  </a:lnTo>
                  <a:close/>
                </a:path>
              </a:pathLst>
            </a:custGeom>
            <a:solidFill>
              <a:schemeClr val="bg2"/>
            </a:solidFill>
            <a:ln w="9525">
              <a:noFill/>
              <a:round/>
              <a:headEnd/>
              <a:tailEnd/>
            </a:ln>
          </p:spPr>
          <p:txBody>
            <a:bodyPr/>
            <a:lstStyle/>
            <a:p>
              <a:pPr>
                <a:defRPr/>
              </a:pPr>
              <a:endParaRPr lang="en-US" dirty="0"/>
            </a:p>
          </p:txBody>
        </p:sp>
        <p:sp>
          <p:nvSpPr>
            <p:cNvPr id="57365" name="Freeform 21"/>
            <p:cNvSpPr>
              <a:spLocks/>
            </p:cNvSpPr>
            <p:nvPr/>
          </p:nvSpPr>
          <p:spPr bwMode="auto">
            <a:xfrm>
              <a:off x="395" y="3811"/>
              <a:ext cx="245" cy="207"/>
            </a:xfrm>
            <a:custGeom>
              <a:avLst/>
              <a:gdLst/>
              <a:ahLst/>
              <a:cxnLst>
                <a:cxn ang="0">
                  <a:pos x="233" y="36"/>
                </a:cxn>
                <a:cxn ang="0">
                  <a:pos x="245" y="42"/>
                </a:cxn>
                <a:cxn ang="0">
                  <a:pos x="209" y="84"/>
                </a:cxn>
                <a:cxn ang="0">
                  <a:pos x="143" y="132"/>
                </a:cxn>
                <a:cxn ang="0">
                  <a:pos x="167" y="156"/>
                </a:cxn>
                <a:cxn ang="0">
                  <a:pos x="179" y="204"/>
                </a:cxn>
                <a:cxn ang="0">
                  <a:pos x="77" y="132"/>
                </a:cxn>
                <a:cxn ang="0">
                  <a:pos x="47" y="84"/>
                </a:cxn>
                <a:cxn ang="0">
                  <a:pos x="89" y="66"/>
                </a:cxn>
                <a:cxn ang="0">
                  <a:pos x="59" y="36"/>
                </a:cxn>
                <a:cxn ang="0">
                  <a:pos x="0" y="12"/>
                </a:cxn>
                <a:cxn ang="0">
                  <a:pos x="0" y="0"/>
                </a:cxn>
                <a:cxn ang="0">
                  <a:pos x="6" y="0"/>
                </a:cxn>
                <a:cxn ang="0">
                  <a:pos x="12" y="0"/>
                </a:cxn>
                <a:cxn ang="0">
                  <a:pos x="47" y="6"/>
                </a:cxn>
                <a:cxn ang="0">
                  <a:pos x="77" y="6"/>
                </a:cxn>
                <a:cxn ang="0">
                  <a:pos x="83" y="6"/>
                </a:cxn>
                <a:cxn ang="0">
                  <a:pos x="89" y="6"/>
                </a:cxn>
                <a:cxn ang="0">
                  <a:pos x="101" y="12"/>
                </a:cxn>
                <a:cxn ang="0">
                  <a:pos x="125" y="12"/>
                </a:cxn>
                <a:cxn ang="0">
                  <a:pos x="143" y="18"/>
                </a:cxn>
                <a:cxn ang="0">
                  <a:pos x="149" y="18"/>
                </a:cxn>
                <a:cxn ang="0">
                  <a:pos x="149" y="18"/>
                </a:cxn>
                <a:cxn ang="0">
                  <a:pos x="203" y="24"/>
                </a:cxn>
                <a:cxn ang="0">
                  <a:pos x="233" y="36"/>
                </a:cxn>
                <a:cxn ang="0">
                  <a:pos x="233" y="36"/>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149" y="18"/>
                  </a:lnTo>
                  <a:lnTo>
                    <a:pt x="203" y="24"/>
                  </a:lnTo>
                  <a:lnTo>
                    <a:pt x="233" y="36"/>
                  </a:lnTo>
                  <a:lnTo>
                    <a:pt x="233" y="36"/>
                  </a:lnTo>
                  <a:close/>
                </a:path>
              </a:pathLst>
            </a:custGeom>
            <a:solidFill>
              <a:schemeClr val="bg2"/>
            </a:solidFill>
            <a:ln w="9525">
              <a:noFill/>
              <a:round/>
              <a:headEnd/>
              <a:tailEnd/>
            </a:ln>
          </p:spPr>
          <p:txBody>
            <a:bodyPr/>
            <a:lstStyle/>
            <a:p>
              <a:pPr>
                <a:defRPr/>
              </a:pPr>
              <a:endParaRPr lang="en-US" dirty="0"/>
            </a:p>
          </p:txBody>
        </p:sp>
      </p:grpSp>
      <p:sp>
        <p:nvSpPr>
          <p:cNvPr id="57366" name="Rectangle 22"/>
          <p:cNvSpPr>
            <a:spLocks noGrp="1" noChangeArrowheads="1"/>
          </p:cNvSpPr>
          <p:nvPr>
            <p:ph type="title"/>
          </p:nvPr>
        </p:nvSpPr>
        <p:spPr bwMode="auto">
          <a:xfrm>
            <a:off x="457200" y="228600"/>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31" name="Rectangle 23"/>
          <p:cNvSpPr>
            <a:spLocks noGrp="1" noChangeArrowheads="1"/>
          </p:cNvSpPr>
          <p:nvPr>
            <p:ph type="body" idx="1"/>
          </p:nvPr>
        </p:nvSpPr>
        <p:spPr bwMode="auto">
          <a:xfrm>
            <a:off x="457200" y="1600200"/>
            <a:ext cx="8229600" cy="4495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7368" name="Rectangle 24"/>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effectLst>
                  <a:outerShdw blurRad="38100" dist="38100" dir="2700000" algn="tl">
                    <a:srgbClr val="000000"/>
                  </a:outerShdw>
                </a:effectLst>
                <a:latin typeface="+mn-lt"/>
              </a:defRPr>
            </a:lvl1pPr>
          </a:lstStyle>
          <a:p>
            <a:pPr>
              <a:defRPr/>
            </a:pPr>
            <a:endParaRPr lang="en-US" dirty="0"/>
          </a:p>
        </p:txBody>
      </p:sp>
      <p:sp>
        <p:nvSpPr>
          <p:cNvPr id="57369" name="Rectangle 2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smtClean="0">
                <a:effectLst>
                  <a:outerShdw blurRad="38100" dist="38100" dir="2700000" algn="tl">
                    <a:srgbClr val="000000"/>
                  </a:outerShdw>
                </a:effectLst>
                <a:latin typeface="+mn-lt"/>
              </a:defRPr>
            </a:lvl1pPr>
          </a:lstStyle>
          <a:p>
            <a:pPr>
              <a:defRPr/>
            </a:pPr>
            <a:endParaRPr lang="en-US" dirty="0"/>
          </a:p>
        </p:txBody>
      </p:sp>
      <p:sp>
        <p:nvSpPr>
          <p:cNvPr id="57370" name="Rectangle 26"/>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effectLst>
                  <a:outerShdw blurRad="38100" dist="38100" dir="2700000" algn="tl">
                    <a:srgbClr val="000000"/>
                  </a:outerShdw>
                </a:effectLst>
                <a:latin typeface="+mn-lt"/>
              </a:defRPr>
            </a:lvl1pPr>
          </a:lstStyle>
          <a:p>
            <a:pPr>
              <a:defRPr/>
            </a:pPr>
            <a:fld id="{046C1E6C-7028-4BF1-8CA4-45E388D6F3FB}" type="slidenum">
              <a:rPr lang="en-US"/>
              <a:pPr>
                <a:defRPr/>
              </a:pPr>
              <a:t>‹#›</a:t>
            </a:fld>
            <a:endParaRPr lang="en-US" dirty="0"/>
          </a:p>
        </p:txBody>
      </p:sp>
    </p:spTree>
    <p:extLst>
      <p:ext uri="{BB962C8B-B14F-4D97-AF65-F5344CB8AC3E}">
        <p14:creationId xmlns:p14="http://schemas.microsoft.com/office/powerpoint/2010/main" val="1192864865"/>
      </p:ext>
    </p:extLst>
  </p:cSld>
  <p:clrMap bg1="dk2" tx1="lt1" bg2="dk1"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Lst>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9pPr>
    </p:titleStyle>
    <p:bodyStyle>
      <a:lvl1pPr marL="342900" indent="-342900" algn="l" rtl="0" eaLnBrk="0" fontAlgn="base" hangingPunct="0">
        <a:spcBef>
          <a:spcPct val="20000"/>
        </a:spcBef>
        <a:spcAft>
          <a:spcPct val="0"/>
        </a:spcAft>
        <a:buClr>
          <a:schemeClr val="tx2"/>
        </a:buClr>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lr>
          <a:schemeClr val="tx2"/>
        </a:buClr>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lr>
          <a:schemeClr val="tx2"/>
        </a:buClr>
        <a:buChar char="•"/>
        <a:defRPr sz="2000">
          <a:solidFill>
            <a:schemeClr val="tx1"/>
          </a:solidFill>
          <a:latin typeface="+mn-lt"/>
          <a:cs typeface="+mn-cs"/>
        </a:defRPr>
      </a:lvl5pPr>
      <a:lvl6pPr marL="2514600" indent="-228600" algn="l" rtl="0" fontAlgn="base">
        <a:spcBef>
          <a:spcPct val="20000"/>
        </a:spcBef>
        <a:spcAft>
          <a:spcPct val="0"/>
        </a:spcAft>
        <a:buClr>
          <a:schemeClr val="tx2"/>
        </a:buClr>
        <a:buChar char="•"/>
        <a:defRPr sz="2000">
          <a:solidFill>
            <a:schemeClr val="tx1"/>
          </a:solidFill>
          <a:latin typeface="+mn-lt"/>
          <a:cs typeface="+mn-cs"/>
        </a:defRPr>
      </a:lvl6pPr>
      <a:lvl7pPr marL="2971800" indent="-228600" algn="l" rtl="0" fontAlgn="base">
        <a:spcBef>
          <a:spcPct val="20000"/>
        </a:spcBef>
        <a:spcAft>
          <a:spcPct val="0"/>
        </a:spcAft>
        <a:buClr>
          <a:schemeClr val="tx2"/>
        </a:buClr>
        <a:buChar char="•"/>
        <a:defRPr sz="2000">
          <a:solidFill>
            <a:schemeClr val="tx1"/>
          </a:solidFill>
          <a:latin typeface="+mn-lt"/>
          <a:cs typeface="+mn-cs"/>
        </a:defRPr>
      </a:lvl7pPr>
      <a:lvl8pPr marL="3429000" indent="-228600" algn="l" rtl="0" fontAlgn="base">
        <a:spcBef>
          <a:spcPct val="20000"/>
        </a:spcBef>
        <a:spcAft>
          <a:spcPct val="0"/>
        </a:spcAft>
        <a:buClr>
          <a:schemeClr val="tx2"/>
        </a:buClr>
        <a:buChar char="•"/>
        <a:defRPr sz="2000">
          <a:solidFill>
            <a:schemeClr val="tx1"/>
          </a:solidFill>
          <a:latin typeface="+mn-lt"/>
          <a:cs typeface="+mn-cs"/>
        </a:defRPr>
      </a:lvl8pPr>
      <a:lvl9pPr marL="3886200" indent="-228600" algn="l" rtl="0" fontAlgn="base">
        <a:spcBef>
          <a:spcPct val="20000"/>
        </a:spcBef>
        <a:spcAft>
          <a:spcPct val="0"/>
        </a:spcAft>
        <a:buClr>
          <a:schemeClr val="tx2"/>
        </a:buClr>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4.jpe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3" Type="http://schemas.openxmlformats.org/officeDocument/2006/relationships/slide" Target="slide32.xml"/><Relationship Id="rId2" Type="http://schemas.openxmlformats.org/officeDocument/2006/relationships/image" Target="../media/image5.png"/><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3" Type="http://schemas.openxmlformats.org/officeDocument/2006/relationships/slide" Target="slide32.xml"/><Relationship Id="rId2" Type="http://schemas.openxmlformats.org/officeDocument/2006/relationships/image" Target="../media/image5.png"/><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AGCF highest resolution.jpg"/>
          <p:cNvPicPr>
            <a:picLocks noChangeAspect="1"/>
          </p:cNvPicPr>
          <p:nvPr/>
        </p:nvPicPr>
        <p:blipFill>
          <a:blip r:embed="rId2" cstate="print"/>
          <a:stretch>
            <a:fillRect/>
          </a:stretch>
        </p:blipFill>
        <p:spPr>
          <a:xfrm>
            <a:off x="0" y="0"/>
            <a:ext cx="9144000" cy="6858000"/>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5016758"/>
          </a:xfrm>
          <a:prstGeom prst="rect">
            <a:avLst/>
          </a:prstGeom>
        </p:spPr>
        <p:txBody>
          <a:bodyPr wrap="square">
            <a:spAutoFit/>
          </a:bodyPr>
          <a:lstStyle/>
          <a:p>
            <a:pPr algn="ctr"/>
            <a:r>
              <a:rPr lang="en-US" sz="4000" dirty="0"/>
              <a:t>3. We spend $13.3 billion dollars per year on pornography, and 60% of all the Internet porn websites are hosted in our nation.</a:t>
            </a:r>
          </a:p>
          <a:p>
            <a:pPr algn="ctr"/>
            <a:r>
              <a:rPr lang="en-US" sz="4000" dirty="0"/>
              <a:t> </a:t>
            </a:r>
          </a:p>
          <a:p>
            <a:pPr algn="ctr"/>
            <a:r>
              <a:rPr lang="en-US" sz="4000" dirty="0">
                <a:solidFill>
                  <a:srgbClr val="FF0000"/>
                </a:solidFill>
              </a:rPr>
              <a:t> </a:t>
            </a:r>
          </a:p>
          <a:p>
            <a:pPr algn="ctr"/>
            <a:r>
              <a:rPr lang="en-US" sz="4000" dirty="0"/>
              <a:t> </a:t>
            </a:r>
          </a:p>
          <a:p>
            <a:pPr algn="ctr"/>
            <a:endParaRPr lang="en-US" sz="40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101739"/>
            <a:ext cx="8915400" cy="2308324"/>
          </a:xfrm>
          <a:prstGeom prst="rect">
            <a:avLst/>
          </a:prstGeom>
        </p:spPr>
        <p:txBody>
          <a:bodyPr wrap="square">
            <a:spAutoFit/>
          </a:bodyPr>
          <a:lstStyle/>
          <a:p>
            <a:pPr algn="ctr"/>
            <a:r>
              <a:rPr lang="en-US" sz="3600" dirty="0"/>
              <a:t>4. Our total of cohabiting partners has increased from 500,000 in 1960 to over 14 million in 2018.</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3600" i="0" strike="noStrike" kern="1200" cap="none" spc="0" normalizeH="0" baseline="0" noProof="0" dirty="0">
              <a:ln>
                <a:noFill/>
              </a:ln>
              <a:solidFill>
                <a:prstClr val="black"/>
              </a:solidFill>
              <a:effectLst/>
              <a:uLnTx/>
              <a:uFillTx/>
              <a:latin typeface="Calibri"/>
            </a:endParaRPr>
          </a:p>
        </p:txBody>
      </p:sp>
    </p:spTree>
    <p:extLst>
      <p:ext uri="{BB962C8B-B14F-4D97-AF65-F5344CB8AC3E}">
        <p14:creationId xmlns:p14="http://schemas.microsoft.com/office/powerpoint/2010/main" val="27150159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2554545"/>
          </a:xfrm>
          <a:prstGeom prst="rect">
            <a:avLst/>
          </a:prstGeom>
        </p:spPr>
        <p:txBody>
          <a:bodyPr wrap="square">
            <a:spAutoFit/>
          </a:bodyPr>
          <a:lstStyle/>
          <a:p>
            <a:pPr algn="ctr"/>
            <a:r>
              <a:rPr lang="en-US" sz="4000" dirty="0"/>
              <a:t>5. Our divorce rate in 2018 was the fifth highest in the world, at 46%.</a:t>
            </a:r>
          </a:p>
          <a:p>
            <a:pPr algn="ctr"/>
            <a:r>
              <a:rPr lang="en-US" sz="4000" dirty="0"/>
              <a:t> </a:t>
            </a:r>
          </a:p>
          <a:p>
            <a:pPr algn="ct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2554545"/>
          </a:xfrm>
          <a:prstGeom prst="rect">
            <a:avLst/>
          </a:prstGeom>
        </p:spPr>
        <p:txBody>
          <a:bodyPr wrap="square">
            <a:spAutoFit/>
          </a:bodyPr>
          <a:lstStyle/>
          <a:p>
            <a:pPr algn="ctr"/>
            <a:r>
              <a:rPr lang="en-US" sz="4000" dirty="0"/>
              <a:t>6. Forty percent of all our children are born to unmarried women.</a:t>
            </a:r>
          </a:p>
          <a:p>
            <a:pPr algn="ctr"/>
            <a:r>
              <a:rPr lang="en-US" sz="4000" dirty="0"/>
              <a:t> </a:t>
            </a:r>
          </a:p>
          <a:p>
            <a:pPr algn="ct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36255"/>
            <a:ext cx="8915400" cy="2554545"/>
          </a:xfrm>
          <a:prstGeom prst="rect">
            <a:avLst/>
          </a:prstGeom>
        </p:spPr>
        <p:txBody>
          <a:bodyPr wrap="square">
            <a:spAutoFit/>
          </a:bodyPr>
          <a:lstStyle/>
          <a:p>
            <a:pPr algn="ctr"/>
            <a:r>
              <a:rPr lang="en-US" sz="4000" dirty="0"/>
              <a:t>7. We lost $119.6 billion in various forms of gambling during 2016.</a:t>
            </a:r>
          </a:p>
          <a:p>
            <a:pPr algn="ctr"/>
            <a:r>
              <a:rPr lang="en-US" sz="4000" dirty="0"/>
              <a:t> </a:t>
            </a:r>
          </a:p>
          <a:p>
            <a:pPr algn="ct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36255"/>
            <a:ext cx="8915400" cy="8094524"/>
          </a:xfrm>
          <a:prstGeom prst="rect">
            <a:avLst/>
          </a:prstGeom>
        </p:spPr>
        <p:txBody>
          <a:bodyPr wrap="square">
            <a:spAutoFit/>
          </a:bodyPr>
          <a:lstStyle/>
          <a:p>
            <a:pPr algn="ctr"/>
            <a:r>
              <a:rPr lang="en-US" sz="4000" dirty="0"/>
              <a:t>8. Our number one drug problem is alcohol, producing over 30 million adults who are either alcoholics or who are abusing alcohol.</a:t>
            </a:r>
          </a:p>
          <a:p>
            <a:pPr algn="ctr"/>
            <a:r>
              <a:rPr lang="en-US" sz="4000" dirty="0"/>
              <a:t> </a:t>
            </a:r>
          </a:p>
          <a:p>
            <a:pPr algn="ctr"/>
            <a:endParaRPr lang="en-US" sz="4000" b="1" dirty="0"/>
          </a:p>
          <a:p>
            <a:pPr algn="ctr"/>
            <a:endParaRPr lang="en-US" sz="4000" b="1" dirty="0"/>
          </a:p>
          <a:p>
            <a:pPr algn="ctr"/>
            <a:endParaRPr lang="en-US" sz="4000" b="1" dirty="0"/>
          </a:p>
          <a:p>
            <a:pPr algn="ctr"/>
            <a:endParaRPr lang="en-US" sz="4000" b="1" dirty="0"/>
          </a:p>
          <a:p>
            <a:pPr algn="ctr"/>
            <a:endParaRPr lang="en-US" sz="4000" b="1" dirty="0"/>
          </a:p>
          <a:p>
            <a:pPr algn="ctr"/>
            <a:r>
              <a:rPr lang="en-US" sz="4000" b="1" dirty="0"/>
              <a:t> </a:t>
            </a:r>
          </a:p>
          <a:p>
            <a:pPr algn="ctr"/>
            <a:endParaRPr lang="en-US" sz="4000" b="1" dirty="0"/>
          </a:p>
          <a:p>
            <a:pPr algn="ctr"/>
            <a:endParaRPr lang="en-US" sz="4000" dirty="0"/>
          </a:p>
        </p:txBody>
      </p:sp>
    </p:spTree>
    <p:extLst>
      <p:ext uri="{BB962C8B-B14F-4D97-AF65-F5344CB8AC3E}">
        <p14:creationId xmlns:p14="http://schemas.microsoft.com/office/powerpoint/2010/main" val="12931270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36255"/>
            <a:ext cx="8915400" cy="4401205"/>
          </a:xfrm>
          <a:prstGeom prst="rect">
            <a:avLst/>
          </a:prstGeom>
        </p:spPr>
        <p:txBody>
          <a:bodyPr wrap="square">
            <a:spAutoFit/>
          </a:bodyPr>
          <a:lstStyle/>
          <a:p>
            <a:pPr algn="ctr"/>
            <a:r>
              <a:rPr lang="en-US" sz="4000" dirty="0"/>
              <a:t>9. Our nation has become a debt junkie, leading the world in both government debt and personal debt.</a:t>
            </a:r>
          </a:p>
          <a:p>
            <a:pPr lvl="0" algn="ctr">
              <a:defRPr/>
            </a:pPr>
            <a:endParaRPr lang="en-US" sz="4000" dirty="0">
              <a:solidFill>
                <a:prstClr val="black"/>
              </a:solidFill>
              <a:latin typeface="Calibri"/>
            </a:endParaRPr>
          </a:p>
          <a:p>
            <a:pPr lvl="0" algn="ctr">
              <a:defRPr/>
            </a:pPr>
            <a:endParaRPr lang="en-US" sz="4000" dirty="0">
              <a:solidFill>
                <a:prstClr val="black"/>
              </a:solidFill>
              <a:latin typeface="Calibri"/>
            </a:endParaRPr>
          </a:p>
          <a:p>
            <a:pPr lvl="0" algn="ctr">
              <a:defRPr/>
            </a:pPr>
            <a:endParaRPr lang="en-US" sz="4000" dirty="0">
              <a:solidFill>
                <a:prstClr val="black"/>
              </a:solidFill>
              <a:latin typeface="Calibri"/>
            </a:endParaRPr>
          </a:p>
          <a:p>
            <a:pPr algn="ctr"/>
            <a:endParaRPr lang="en-US" sz="4000" dirty="0"/>
          </a:p>
        </p:txBody>
      </p:sp>
    </p:spTree>
    <p:extLst>
      <p:ext uri="{BB962C8B-B14F-4D97-AF65-F5344CB8AC3E}">
        <p14:creationId xmlns:p14="http://schemas.microsoft.com/office/powerpoint/2010/main" val="40533483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36255"/>
            <a:ext cx="8915400" cy="3170099"/>
          </a:xfrm>
          <a:prstGeom prst="rect">
            <a:avLst/>
          </a:prstGeom>
        </p:spPr>
        <p:txBody>
          <a:bodyPr wrap="square">
            <a:spAutoFit/>
          </a:bodyPr>
          <a:lstStyle/>
          <a:p>
            <a:pPr algn="ctr"/>
            <a:r>
              <a:rPr lang="en-US" sz="4000" dirty="0"/>
              <a:t>10. Blasphemy of God’s name, His Word, and His Son has become commonplace in our media. </a:t>
            </a:r>
          </a:p>
          <a:p>
            <a:pPr algn="ctr"/>
            <a:r>
              <a:rPr lang="en-US" sz="4000" dirty="0"/>
              <a:t>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0" i="0" u="none" strike="noStrike" kern="1200" cap="none" spc="0" normalizeH="0" baseline="0" noProof="0" dirty="0">
              <a:ln>
                <a:noFill/>
              </a:ln>
              <a:solidFill>
                <a:srgbClr val="FFFFFF"/>
              </a:solidFill>
              <a:effectLst/>
              <a:uLnTx/>
              <a:uFillTx/>
              <a:latin typeface="Arial"/>
              <a:cs typeface="Arial"/>
            </a:endParaRPr>
          </a:p>
        </p:txBody>
      </p:sp>
    </p:spTree>
    <p:extLst>
      <p:ext uri="{BB962C8B-B14F-4D97-AF65-F5344CB8AC3E}">
        <p14:creationId xmlns:p14="http://schemas.microsoft.com/office/powerpoint/2010/main" val="28527779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36255"/>
            <a:ext cx="8915400" cy="3785652"/>
          </a:xfrm>
          <a:prstGeom prst="rect">
            <a:avLst/>
          </a:prstGeom>
        </p:spPr>
        <p:txBody>
          <a:bodyPr wrap="square">
            <a:spAutoFit/>
          </a:bodyPr>
          <a:lstStyle/>
          <a:p>
            <a:pPr algn="ctr"/>
            <a:r>
              <a:rPr lang="en-US" sz="4000" dirty="0"/>
              <a:t>11. We are the moral polluter of planet earth through the distribution of our immoral, violent and blasphemous television programs and movies.</a:t>
            </a:r>
          </a:p>
          <a:p>
            <a:pPr algn="ctr"/>
            <a:r>
              <a:rPr lang="en-US" sz="4000" dirty="0"/>
              <a:t> </a:t>
            </a:r>
          </a:p>
          <a:p>
            <a:pPr algn="ctr"/>
            <a:endParaRPr lang="en-US" sz="4000" dirty="0"/>
          </a:p>
        </p:txBody>
      </p:sp>
    </p:spTree>
    <p:extLst>
      <p:ext uri="{BB962C8B-B14F-4D97-AF65-F5344CB8AC3E}">
        <p14:creationId xmlns:p14="http://schemas.microsoft.com/office/powerpoint/2010/main" val="32104008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36255"/>
            <a:ext cx="8915400" cy="7478970"/>
          </a:xfrm>
          <a:prstGeom prst="rect">
            <a:avLst/>
          </a:prstGeom>
        </p:spPr>
        <p:txBody>
          <a:bodyPr wrap="square">
            <a:spAutoFit/>
          </a:bodyPr>
          <a:lstStyle/>
          <a:p>
            <a:pPr algn="ctr"/>
            <a:r>
              <a:rPr lang="en-US" sz="4000" dirty="0"/>
              <a:t>12.  We have wavered back and forth in our support of Israel, and in the process, we have forced them into the self-destructive appeasement policy of trading land for peace.</a:t>
            </a:r>
          </a:p>
          <a:p>
            <a:pPr algn="ctr"/>
            <a:r>
              <a:rPr lang="en-US" sz="4000" b="1" dirty="0"/>
              <a:t> </a:t>
            </a:r>
            <a:endParaRPr lang="en-US" sz="4000" dirty="0"/>
          </a:p>
          <a:p>
            <a:pPr algn="ctr"/>
            <a:endParaRPr lang="en-US" sz="4000" b="1" dirty="0"/>
          </a:p>
          <a:p>
            <a:pPr algn="ctr"/>
            <a:endParaRPr lang="en-US" sz="4000" b="1" dirty="0"/>
          </a:p>
          <a:p>
            <a:pPr algn="ctr"/>
            <a:endParaRPr lang="en-US" sz="4000" b="1" dirty="0"/>
          </a:p>
          <a:p>
            <a:pPr algn="ctr"/>
            <a:r>
              <a:rPr lang="en-US" sz="4000" dirty="0"/>
              <a:t> </a:t>
            </a:r>
          </a:p>
          <a:p>
            <a:pPr algn="ctr"/>
            <a:r>
              <a:rPr lang="en-US" sz="4000" dirty="0"/>
              <a:t> </a:t>
            </a:r>
          </a:p>
          <a:p>
            <a:pPr algn="ctr"/>
            <a:endParaRPr lang="en-US" sz="4000" dirty="0"/>
          </a:p>
        </p:txBody>
      </p:sp>
    </p:spTree>
    <p:extLst>
      <p:ext uri="{BB962C8B-B14F-4D97-AF65-F5344CB8AC3E}">
        <p14:creationId xmlns:p14="http://schemas.microsoft.com/office/powerpoint/2010/main" val="17079933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C:\Users\Placido Soliven\Desktop\Google Images\Turn Off Cell Phones.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36255"/>
            <a:ext cx="8915400" cy="1769715"/>
          </a:xfrm>
          <a:prstGeom prst="rect">
            <a:avLst/>
          </a:prstGeom>
        </p:spPr>
        <p:txBody>
          <a:bodyPr wrap="square">
            <a:spAutoFit/>
          </a:bodyPr>
          <a:lstStyle/>
          <a:p>
            <a:pPr algn="ctr"/>
            <a:r>
              <a:rPr lang="en-US" sz="3600" b="1" dirty="0"/>
              <a:t>The Consequences of Rebellion</a:t>
            </a:r>
            <a:endParaRPr lang="en-US" sz="3600" dirty="0"/>
          </a:p>
          <a:p>
            <a:pPr algn="ctr"/>
            <a:r>
              <a:rPr lang="en-US" sz="3600" dirty="0"/>
              <a:t>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3700" b="0" i="0" u="none" strike="noStrike" kern="1200" cap="none" spc="0" normalizeH="0" baseline="0" noProof="0" dirty="0">
              <a:ln>
                <a:noFill/>
              </a:ln>
              <a:solidFill>
                <a:srgbClr val="FFFFFF"/>
              </a:solidFill>
              <a:effectLst/>
              <a:uLnTx/>
              <a:uFillTx/>
              <a:latin typeface="Arial"/>
              <a:cs typeface="Arial"/>
            </a:endParaRPr>
          </a:p>
        </p:txBody>
      </p:sp>
    </p:spTree>
    <p:extLst>
      <p:ext uri="{BB962C8B-B14F-4D97-AF65-F5344CB8AC3E}">
        <p14:creationId xmlns:p14="http://schemas.microsoft.com/office/powerpoint/2010/main" val="41308230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3970318"/>
          </a:xfrm>
          <a:prstGeom prst="rect">
            <a:avLst/>
          </a:prstGeom>
        </p:spPr>
        <p:txBody>
          <a:bodyPr wrap="square">
            <a:spAutoFit/>
          </a:bodyPr>
          <a:lstStyle/>
          <a:p>
            <a:pPr algn="ctr"/>
            <a:r>
              <a:rPr lang="en-US" sz="3600" b="1" u="sng" dirty="0"/>
              <a:t>Isaiah 5:20</a:t>
            </a:r>
            <a:endParaRPr lang="en-US" sz="3600" u="sng" dirty="0"/>
          </a:p>
          <a:p>
            <a:pPr algn="ctr"/>
            <a:r>
              <a:rPr lang="en-US" sz="3600" dirty="0"/>
              <a:t>“Woe to those who call evil good, and good evil; Who put darkness for light, and light for darkness; Who put bitter for sweet, and sweet for bitter” </a:t>
            </a:r>
          </a:p>
          <a:p>
            <a:pPr algn="ctr"/>
            <a:r>
              <a:rPr lang="en-US" sz="3600" dirty="0"/>
              <a:t> </a:t>
            </a:r>
          </a:p>
          <a:p>
            <a:pPr algn="ctr"/>
            <a:endParaRPr lang="en-US" sz="36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2554545"/>
          </a:xfrm>
          <a:prstGeom prst="rect">
            <a:avLst/>
          </a:prstGeom>
        </p:spPr>
        <p:txBody>
          <a:bodyPr wrap="square">
            <a:spAutoFit/>
          </a:bodyPr>
          <a:lstStyle/>
          <a:p>
            <a:pPr algn="ctr"/>
            <a:r>
              <a:rPr lang="en-US" sz="4000" dirty="0"/>
              <a:t>1. Our schools have become arenas of deadly violence.</a:t>
            </a:r>
          </a:p>
          <a:p>
            <a:pPr algn="ctr"/>
            <a:r>
              <a:rPr lang="en-US" sz="4000" dirty="0"/>
              <a:t> </a:t>
            </a:r>
          </a:p>
          <a:p>
            <a:pPr algn="ct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41017"/>
            <a:ext cx="8915400" cy="3785652"/>
          </a:xfrm>
          <a:prstGeom prst="rect">
            <a:avLst/>
          </a:prstGeom>
        </p:spPr>
        <p:txBody>
          <a:bodyPr wrap="square">
            <a:spAutoFit/>
          </a:bodyPr>
          <a:lstStyle/>
          <a:p>
            <a:pPr algn="ctr"/>
            <a:r>
              <a:rPr lang="en-US" sz="4000" dirty="0"/>
              <a:t>2. Our prison population is increasing exponentially, from 500,000 in 1980 to over 2.3 million in 2018. We have the highest incarceration rate in the world.</a:t>
            </a:r>
          </a:p>
          <a:p>
            <a:pPr algn="ctr"/>
            <a:r>
              <a:rPr lang="en-US" sz="4000" dirty="0"/>
              <a:t> </a:t>
            </a:r>
          </a:p>
          <a:p>
            <a:pPr algn="ct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88166"/>
            <a:ext cx="8915400" cy="3785652"/>
          </a:xfrm>
          <a:prstGeom prst="rect">
            <a:avLst/>
          </a:prstGeom>
        </p:spPr>
        <p:txBody>
          <a:bodyPr wrap="square">
            <a:spAutoFit/>
          </a:bodyPr>
          <a:lstStyle/>
          <a:p>
            <a:pPr algn="ctr"/>
            <a:r>
              <a:rPr lang="en-US" sz="4000" dirty="0"/>
              <a:t>3. Over 1.5 million of our women are reported victims of domestic violence each year, and it is estimated that the majority of cases are never reported.</a:t>
            </a:r>
          </a:p>
          <a:p>
            <a:pPr algn="ctr"/>
            <a:r>
              <a:rPr lang="en-US" sz="4000" dirty="0"/>
              <a:t> </a:t>
            </a:r>
          </a:p>
          <a:p>
            <a:pPr algn="ct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4"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4)">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94357"/>
            <a:ext cx="8915400" cy="9325630"/>
          </a:xfrm>
          <a:prstGeom prst="rect">
            <a:avLst/>
          </a:prstGeom>
        </p:spPr>
        <p:txBody>
          <a:bodyPr wrap="square">
            <a:spAutoFit/>
          </a:bodyPr>
          <a:lstStyle/>
          <a:p>
            <a:pPr algn="ctr"/>
            <a:r>
              <a:rPr lang="en-US" sz="4000" dirty="0"/>
              <a:t> 4. We are currently averaging over 4 million child abuse cases each year, involving 7.2 million children.</a:t>
            </a:r>
          </a:p>
          <a:p>
            <a:pPr algn="ctr"/>
            <a:r>
              <a:rPr lang="en-US" sz="4000" dirty="0"/>
              <a:t> </a:t>
            </a:r>
          </a:p>
          <a:p>
            <a:pPr lvl="0" algn="ctr">
              <a:defRPr/>
            </a:pPr>
            <a:endParaRPr lang="en-US" sz="4000" dirty="0">
              <a:solidFill>
                <a:prstClr val="black"/>
              </a:solidFill>
              <a:latin typeface="Calibri"/>
            </a:endParaRPr>
          </a:p>
          <a:p>
            <a:pPr algn="ctr"/>
            <a:r>
              <a:rPr lang="en-US" sz="4000" dirty="0"/>
              <a:t> </a:t>
            </a:r>
          </a:p>
          <a:p>
            <a:pPr algn="ctr"/>
            <a:r>
              <a:rPr lang="en-US" sz="4000" dirty="0"/>
              <a:t> </a:t>
            </a:r>
          </a:p>
          <a:p>
            <a:pPr algn="ctr"/>
            <a:r>
              <a:rPr lang="en-US" sz="4000" dirty="0"/>
              <a:t> </a:t>
            </a:r>
          </a:p>
          <a:p>
            <a:pPr algn="ctr"/>
            <a:r>
              <a:rPr lang="en-US" sz="4000" dirty="0"/>
              <a:t> </a:t>
            </a:r>
          </a:p>
          <a:p>
            <a:pPr algn="ctr"/>
            <a:endParaRPr lang="en-US" sz="4000" b="1" dirty="0"/>
          </a:p>
          <a:p>
            <a:pPr algn="ctr"/>
            <a:endParaRPr lang="en-US" sz="4000" b="1" dirty="0"/>
          </a:p>
          <a:p>
            <a:pPr algn="ctr"/>
            <a:endParaRPr lang="en-US" sz="4000" b="1" dirty="0"/>
          </a:p>
          <a:p>
            <a:pPr algn="ctr"/>
            <a:endParaRPr lang="en-US" sz="4000" b="1" dirty="0"/>
          </a:p>
          <a:p>
            <a:pPr algn="ctr"/>
            <a:r>
              <a:rPr lang="en-US" sz="4000" dirty="0"/>
              <a:t> </a:t>
            </a:r>
          </a:p>
          <a:p>
            <a:pPr algn="ctr"/>
            <a:endParaRPr lang="en-US" sz="40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13634502"/>
          </a:xfrm>
          <a:prstGeom prst="rect">
            <a:avLst/>
          </a:prstGeom>
        </p:spPr>
        <p:txBody>
          <a:bodyPr wrap="square">
            <a:spAutoFit/>
          </a:bodyPr>
          <a:lstStyle/>
          <a:p>
            <a:pPr algn="ctr"/>
            <a:r>
              <a:rPr lang="en-US" sz="4000" dirty="0"/>
              <a:t>5. We experienced more than 1.2 million violent crimes during 2016, with more than 17,000 people murdered.</a:t>
            </a:r>
          </a:p>
          <a:p>
            <a:pPr algn="ctr"/>
            <a:r>
              <a:rPr lang="en-US" sz="4000" dirty="0"/>
              <a:t> </a:t>
            </a:r>
          </a:p>
          <a:p>
            <a:pPr algn="ctr"/>
            <a:r>
              <a:rPr lang="en-US" sz="4000" dirty="0"/>
              <a:t> </a:t>
            </a:r>
          </a:p>
          <a:p>
            <a:pPr algn="ctr"/>
            <a:r>
              <a:rPr lang="en-US" sz="4000" dirty="0"/>
              <a:t> </a:t>
            </a:r>
          </a:p>
          <a:p>
            <a:pPr algn="ctr"/>
            <a:endParaRPr lang="en-US" sz="4000" b="1" dirty="0"/>
          </a:p>
          <a:p>
            <a:pPr algn="ctr"/>
            <a:endParaRPr lang="en-US" sz="4000" b="1" dirty="0"/>
          </a:p>
          <a:p>
            <a:pPr algn="ctr"/>
            <a:r>
              <a:rPr lang="en-US" sz="4000" b="1" dirty="0"/>
              <a:t> </a:t>
            </a:r>
          </a:p>
          <a:p>
            <a:pPr algn="ctr"/>
            <a:endParaRPr lang="en-US" sz="4000" b="1" dirty="0"/>
          </a:p>
          <a:p>
            <a:pPr algn="ctr"/>
            <a:endParaRPr lang="en-US" sz="4000" b="1" dirty="0"/>
          </a:p>
          <a:p>
            <a:pPr algn="ctr"/>
            <a:endParaRPr lang="en-US" sz="4000" b="1" dirty="0"/>
          </a:p>
          <a:p>
            <a:pPr algn="ctr"/>
            <a:endParaRPr lang="en-US" sz="4000" b="1" dirty="0"/>
          </a:p>
          <a:p>
            <a:pPr algn="ctr"/>
            <a:endParaRPr lang="en-US" sz="4000" b="1" dirty="0"/>
          </a:p>
          <a:p>
            <a:pPr algn="ctr"/>
            <a:endParaRPr lang="en-US" sz="4000" b="1" dirty="0"/>
          </a:p>
          <a:p>
            <a:pPr algn="ctr"/>
            <a:r>
              <a:rPr lang="en-US" sz="4000" b="1" dirty="0"/>
              <a:t> </a:t>
            </a:r>
          </a:p>
          <a:p>
            <a:pPr algn="ctr"/>
            <a:r>
              <a:rPr lang="en-US" sz="4000" dirty="0"/>
              <a:t> </a:t>
            </a:r>
          </a:p>
          <a:p>
            <a:pPr lvl="0" algn="ctr">
              <a:defRPr/>
            </a:pPr>
            <a:r>
              <a:rPr lang="en-US" sz="4000" dirty="0">
                <a:solidFill>
                  <a:srgbClr val="FFFFFF"/>
                </a:solidFill>
              </a:rPr>
              <a:t> </a:t>
            </a:r>
          </a:p>
          <a:p>
            <a:pPr algn="ctr"/>
            <a:r>
              <a:rPr lang="en-US" sz="4000" dirty="0"/>
              <a:t> </a:t>
            </a:r>
          </a:p>
          <a:p>
            <a:pPr lvl="0" algn="ctr">
              <a:defRPr/>
            </a:pPr>
            <a:endParaRPr lang="en-US" sz="4000" dirty="0">
              <a:solidFill>
                <a:prstClr val="black"/>
              </a:solidFill>
              <a:latin typeface="Calibri"/>
            </a:endParaRPr>
          </a:p>
          <a:p>
            <a:pPr algn="ctr"/>
            <a:r>
              <a:rPr lang="en-US" sz="4000" dirty="0"/>
              <a:t> </a:t>
            </a:r>
          </a:p>
          <a:p>
            <a:pPr algn="ct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3170099"/>
          </a:xfrm>
          <a:prstGeom prst="rect">
            <a:avLst/>
          </a:prstGeom>
        </p:spPr>
        <p:txBody>
          <a:bodyPr wrap="square">
            <a:spAutoFit/>
          </a:bodyPr>
          <a:lstStyle/>
          <a:p>
            <a:pPr algn="ctr"/>
            <a:r>
              <a:rPr lang="en-US" sz="4000" dirty="0"/>
              <a:t>6.  Teen violence has increased exponentially, with youngsters killing each other over tennis shoes.</a:t>
            </a:r>
          </a:p>
          <a:p>
            <a:pPr algn="ctr"/>
            <a:r>
              <a:rPr lang="en-US" sz="4000" dirty="0"/>
              <a:t> </a:t>
            </a:r>
          </a:p>
          <a:p>
            <a:pPr algn="ct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1938992"/>
          </a:xfrm>
          <a:prstGeom prst="rect">
            <a:avLst/>
          </a:prstGeom>
        </p:spPr>
        <p:txBody>
          <a:bodyPr wrap="square">
            <a:spAutoFit/>
          </a:bodyPr>
          <a:lstStyle/>
          <a:p>
            <a:pPr algn="ctr"/>
            <a:r>
              <a:rPr lang="en-US" sz="4000" dirty="0"/>
              <a:t>7. Gangs are terrorizing our cities.</a:t>
            </a:r>
          </a:p>
          <a:p>
            <a:pPr algn="ctr"/>
            <a:r>
              <a:rPr lang="en-US" sz="4000" dirty="0"/>
              <a:t> </a:t>
            </a:r>
          </a:p>
          <a:p>
            <a:pPr algn="ct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76200"/>
            <a:ext cx="8915400" cy="3785652"/>
          </a:xfrm>
          <a:prstGeom prst="rect">
            <a:avLst/>
          </a:prstGeom>
        </p:spPr>
        <p:txBody>
          <a:bodyPr wrap="square">
            <a:spAutoFit/>
          </a:bodyPr>
          <a:lstStyle/>
          <a:p>
            <a:pPr algn="ctr"/>
            <a:r>
              <a:rPr lang="en-US" sz="4000" dirty="0"/>
              <a:t> 8. Even the nicest of our neighborhoods are no longer safe, requiring us to protect our homes with security systems and weapons.</a:t>
            </a:r>
          </a:p>
          <a:p>
            <a:pPr algn="ctr"/>
            <a:r>
              <a:rPr lang="en-US" sz="4000" dirty="0"/>
              <a:t> </a:t>
            </a:r>
          </a:p>
          <a:p>
            <a:pPr algn="ct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228600" y="-30480"/>
            <a:ext cx="8686800" cy="2923877"/>
          </a:xfrm>
          <a:prstGeom prst="rect">
            <a:avLst/>
          </a:prstGeom>
          <a:noFill/>
        </p:spPr>
        <p:txBody>
          <a:bodyPr wrap="square" rtlCol="0">
            <a:spAutoFit/>
          </a:bodyPr>
          <a:lstStyle/>
          <a:p>
            <a:pPr algn="ctr"/>
            <a:r>
              <a:rPr lang="en-US" sz="3200" b="1" dirty="0"/>
              <a:t>Has Heaven Indicted America?</a:t>
            </a:r>
            <a:endParaRPr lang="en-US" sz="3200" dirty="0"/>
          </a:p>
          <a:p>
            <a:pPr algn="ctr"/>
            <a:r>
              <a:rPr lang="en-US" sz="2800" b="1" dirty="0"/>
              <a:t>Part 1 of 4</a:t>
            </a:r>
            <a:endParaRPr lang="en-US" sz="2800" dirty="0"/>
          </a:p>
          <a:p>
            <a:pPr algn="ctr"/>
            <a:r>
              <a:rPr lang="en-US" sz="2800" b="1" dirty="0"/>
              <a:t>by Pastor Fee Soliven</a:t>
            </a:r>
            <a:endParaRPr lang="en-US" sz="2800" dirty="0"/>
          </a:p>
          <a:p>
            <a:pPr algn="ctr"/>
            <a:r>
              <a:rPr lang="en-US" sz="3200" b="1" dirty="0"/>
              <a:t>Proverbs 14:32-35</a:t>
            </a:r>
            <a:endParaRPr lang="en-US" sz="3200" dirty="0"/>
          </a:p>
          <a:p>
            <a:pPr algn="ctr"/>
            <a:r>
              <a:rPr lang="en-US" sz="3200" b="1" dirty="0"/>
              <a:t>Sunday Morning</a:t>
            </a:r>
            <a:endParaRPr lang="en-US" sz="3200" dirty="0"/>
          </a:p>
          <a:p>
            <a:pPr algn="ctr"/>
            <a:r>
              <a:rPr lang="en-US" sz="3200" b="1" dirty="0"/>
              <a:t>August 12, 2018</a:t>
            </a:r>
            <a:endParaRPr lang="en-US" sz="3200" dirty="0"/>
          </a:p>
        </p:txBody>
      </p:sp>
      <p:pic>
        <p:nvPicPr>
          <p:cNvPr id="9" name="Picture 8" descr="AGCF highest resolution.jpg"/>
          <p:cNvPicPr>
            <a:picLocks noChangeAspect="1"/>
          </p:cNvPicPr>
          <p:nvPr/>
        </p:nvPicPr>
        <p:blipFill>
          <a:blip r:embed="rId3" cstate="print"/>
          <a:stretch>
            <a:fillRect/>
          </a:stretch>
        </p:blipFill>
        <p:spPr>
          <a:xfrm>
            <a:off x="-685800" y="5943600"/>
            <a:ext cx="1094913" cy="821185"/>
          </a:xfrm>
          <a:prstGeom prst="rect">
            <a:avLst/>
          </a:prstGeom>
        </p:spPr>
      </p:pic>
      <p:pic>
        <p:nvPicPr>
          <p:cNvPr id="3" name="Picture 2" descr="A picture containing indoor, wall, hammer, tool&#10;&#10;Description generated with very high confidence">
            <a:extLst>
              <a:ext uri="{FF2B5EF4-FFF2-40B4-BE49-F238E27FC236}">
                <a16:creationId xmlns:a16="http://schemas.microsoft.com/office/drawing/2014/main" id="{B0252E68-65D4-40D8-B0AF-B49420403402}"/>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971800"/>
            <a:ext cx="9144000" cy="3933886"/>
          </a:xfrm>
          <a:prstGeom prst="rect">
            <a:avLst/>
          </a:prstGeom>
        </p:spPr>
      </p:pic>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42208"/>
            <a:ext cx="9144000" cy="3170099"/>
          </a:xfrm>
          <a:prstGeom prst="rect">
            <a:avLst/>
          </a:prstGeom>
        </p:spPr>
        <p:txBody>
          <a:bodyPr wrap="square">
            <a:spAutoFit/>
          </a:bodyPr>
          <a:lstStyle/>
          <a:p>
            <a:pPr algn="ctr"/>
            <a:r>
              <a:rPr lang="en-US" sz="4000" dirty="0"/>
              <a:t>9. Our money is becoming increasingly worthless.</a:t>
            </a:r>
          </a:p>
          <a:p>
            <a:pPr algn="ctr"/>
            <a:r>
              <a:rPr lang="en-US" sz="4000" dirty="0"/>
              <a:t> </a:t>
            </a:r>
          </a:p>
          <a:p>
            <a:pPr algn="ctr"/>
            <a:r>
              <a:rPr lang="en-US" sz="4000" dirty="0"/>
              <a:t> </a:t>
            </a:r>
          </a:p>
          <a:p>
            <a:pPr algn="ct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5632311"/>
          </a:xfrm>
          <a:prstGeom prst="rect">
            <a:avLst/>
          </a:prstGeom>
        </p:spPr>
        <p:txBody>
          <a:bodyPr wrap="square">
            <a:spAutoFit/>
          </a:bodyPr>
          <a:lstStyle/>
          <a:p>
            <a:pPr algn="ctr"/>
            <a:r>
              <a:rPr lang="en-US" sz="4000" dirty="0"/>
              <a:t>10. Our economy is being choked to death by a pile of debt that is beyond comprehension.</a:t>
            </a:r>
          </a:p>
          <a:p>
            <a:pPr algn="ctr"/>
            <a:r>
              <a:rPr lang="en-US" sz="4000" dirty="0"/>
              <a:t> </a:t>
            </a:r>
          </a:p>
          <a:p>
            <a:pPr algn="ctr"/>
            <a:endParaRPr lang="en-US" sz="4000" dirty="0"/>
          </a:p>
          <a:p>
            <a:pPr algn="ctr"/>
            <a:endParaRPr lang="en-US" sz="4000" dirty="0"/>
          </a:p>
          <a:p>
            <a:pPr algn="ctr"/>
            <a:r>
              <a:rPr lang="en-US" sz="4000" dirty="0"/>
              <a:t> </a:t>
            </a:r>
          </a:p>
          <a:p>
            <a:pPr algn="ctr"/>
            <a:r>
              <a:rPr lang="en-US" sz="4000" dirty="0"/>
              <a:t> </a:t>
            </a:r>
          </a:p>
          <a:p>
            <a:pPr algn="ctr"/>
            <a:endParaRPr lang="en-US" sz="4000" b="1" dirty="0"/>
          </a:p>
        </p:txBody>
      </p:sp>
      <mc:AlternateContent xmlns:mc="http://schemas.openxmlformats.org/markup-compatibility/2006" xmlns:pslz="http://schemas.microsoft.com/office/powerpoint/2016/slidezoom">
        <mc:Choice Requires="pslz">
          <p:graphicFrame>
            <p:nvGraphicFramePr>
              <p:cNvPr id="4" name="Slide Zoom 3">
                <a:extLst>
                  <a:ext uri="{FF2B5EF4-FFF2-40B4-BE49-F238E27FC236}">
                    <a16:creationId xmlns:a16="http://schemas.microsoft.com/office/drawing/2014/main" id="{DBCC3197-AE2F-475F-AE86-C95E492E55BA}"/>
                  </a:ext>
                </a:extLst>
              </p:cNvPr>
              <p:cNvGraphicFramePr>
                <a:graphicFrameLocks noChangeAspect="1"/>
              </p:cNvGraphicFramePr>
              <p:nvPr>
                <p:extLst>
                  <p:ext uri="{D42A27DB-BD31-4B8C-83A1-F6EECF244321}">
                    <p14:modId xmlns:p14="http://schemas.microsoft.com/office/powerpoint/2010/main" val="2785181017"/>
                  </p:ext>
                </p:extLst>
              </p:nvPr>
            </p:nvGraphicFramePr>
            <p:xfrm>
              <a:off x="-2385874" y="5938647"/>
              <a:ext cx="2286000" cy="1714500"/>
            </p:xfrm>
            <a:graphic>
              <a:graphicData uri="http://schemas.microsoft.com/office/powerpoint/2016/slidezoom">
                <pslz:sldZm>
                  <pslz:sldZmObj sldId="718" cId="3963039648">
                    <pslz:zmPr id="{A7FD9D8C-3EF0-4F2F-BE5B-0FEC1944F7E7}" returnToParent="0" transitionDur="1000">
                      <p166:blipFill xmlns:p166="http://schemas.microsoft.com/office/powerpoint/2016/6/main">
                        <a:blip r:embed="rId2"/>
                        <a:stretch>
                          <a:fillRect/>
                        </a:stretch>
                      </p166:blipFill>
                      <p166:spPr xmlns:p166="http://schemas.microsoft.com/office/powerpoint/2016/6/main">
                        <a:xfrm>
                          <a:off x="0" y="0"/>
                          <a:ext cx="2286000" cy="1714500"/>
                        </a:xfrm>
                        <a:prstGeom prst="rect">
                          <a:avLst/>
                        </a:prstGeom>
                        <a:ln w="3175">
                          <a:solidFill>
                            <a:prstClr val="ltGray"/>
                          </a:solidFill>
                        </a:ln>
                      </p166:spPr>
                    </pslz:zmPr>
                  </pslz:sldZmObj>
                </pslz:sldZm>
              </a:graphicData>
            </a:graphic>
          </p:graphicFrame>
        </mc:Choice>
        <mc:Fallback xmlns="">
          <p:pic>
            <p:nvPicPr>
              <p:cNvPr id="4" name="Slide Zoom 3">
                <a:hlinkClick r:id="rId3" action="ppaction://hlinksldjump"/>
                <a:extLst>
                  <a:ext uri="{FF2B5EF4-FFF2-40B4-BE49-F238E27FC236}">
                    <a16:creationId xmlns:a16="http://schemas.microsoft.com/office/drawing/2014/main" id="{DBCC3197-AE2F-475F-AE86-C95E492E55BA}"/>
                  </a:ext>
                </a:extLst>
              </p:cNvPr>
              <p:cNvPicPr>
                <a:picLocks noGrp="1" noRot="1" noChangeAspect="1" noMove="1" noResize="1" noEditPoints="1" noAdjustHandles="1" noChangeArrowheads="1" noChangeShapeType="1"/>
              </p:cNvPicPr>
              <p:nvPr/>
            </p:nvPicPr>
            <p:blipFill>
              <a:blip r:embed="rId4"/>
              <a:stretch>
                <a:fillRect/>
              </a:stretch>
            </p:blipFill>
            <p:spPr>
              <a:xfrm>
                <a:off x="-2385874" y="5938647"/>
                <a:ext cx="2286000" cy="1714500"/>
              </a:xfrm>
              <a:prstGeom prst="rect">
                <a:avLst/>
              </a:prstGeom>
              <a:ln w="3175">
                <a:solidFill>
                  <a:prstClr val="ltGray"/>
                </a:solidFill>
              </a:ln>
            </p:spPr>
          </p:pic>
        </mc:Fallback>
      </mc:AlternateContent>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1938992"/>
          </a:xfrm>
          <a:prstGeom prst="rect">
            <a:avLst/>
          </a:prstGeom>
        </p:spPr>
        <p:txBody>
          <a:bodyPr wrap="square">
            <a:spAutoFit/>
          </a:bodyPr>
          <a:lstStyle/>
          <a:p>
            <a:pPr algn="ctr"/>
            <a:r>
              <a:rPr lang="en-US" sz="4000" dirty="0"/>
              <a:t>11. Our major corporations and labor unions are in bondage to greed.</a:t>
            </a:r>
          </a:p>
          <a:p>
            <a:pPr algn="ctr"/>
            <a:r>
              <a:rPr lang="en-US" sz="4000" dirty="0"/>
              <a:t> </a:t>
            </a:r>
          </a:p>
        </p:txBody>
      </p:sp>
    </p:spTree>
    <p:extLst>
      <p:ext uri="{BB962C8B-B14F-4D97-AF65-F5344CB8AC3E}">
        <p14:creationId xmlns:p14="http://schemas.microsoft.com/office/powerpoint/2010/main" val="39630396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4401205"/>
          </a:xfrm>
          <a:prstGeom prst="rect">
            <a:avLst/>
          </a:prstGeom>
        </p:spPr>
        <p:txBody>
          <a:bodyPr wrap="square">
            <a:spAutoFit/>
          </a:bodyPr>
          <a:lstStyle/>
          <a:p>
            <a:pPr algn="ctr"/>
            <a:r>
              <a:rPr lang="en-US" sz="4000" dirty="0"/>
              <a:t>12. Our society has become deeply divided, splintered among competing groups defined by racial, religious and economic factors.</a:t>
            </a:r>
          </a:p>
          <a:p>
            <a:pPr algn="ctr"/>
            <a:r>
              <a:rPr lang="en-US" sz="4000" dirty="0"/>
              <a:t> </a:t>
            </a:r>
          </a:p>
          <a:p>
            <a:pPr algn="ctr"/>
            <a:r>
              <a:rPr lang="en-US" sz="4000" b="1" dirty="0"/>
              <a:t> </a:t>
            </a:r>
            <a:endParaRPr lang="en-US" sz="4000" dirty="0"/>
          </a:p>
          <a:p>
            <a:pPr algn="ctr"/>
            <a:endParaRPr lang="en-US" sz="4000" dirty="0"/>
          </a:p>
        </p:txBody>
      </p:sp>
    </p:spTree>
    <p:extLst>
      <p:ext uri="{BB962C8B-B14F-4D97-AF65-F5344CB8AC3E}">
        <p14:creationId xmlns:p14="http://schemas.microsoft.com/office/powerpoint/2010/main" val="2715242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42208"/>
            <a:ext cx="9144000" cy="2554545"/>
          </a:xfrm>
          <a:prstGeom prst="rect">
            <a:avLst/>
          </a:prstGeom>
        </p:spPr>
        <p:txBody>
          <a:bodyPr wrap="square">
            <a:spAutoFit/>
          </a:bodyPr>
          <a:lstStyle/>
          <a:p>
            <a:pPr algn="ctr"/>
            <a:r>
              <a:rPr lang="en-US" sz="4000" dirty="0"/>
              <a:t>13. Our families are being destroyed by an epidemic of divorce.</a:t>
            </a:r>
          </a:p>
          <a:p>
            <a:pPr algn="ctr"/>
            <a:r>
              <a:rPr lang="en-US" sz="4000" dirty="0"/>
              <a:t>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0" i="0" strike="noStrike" kern="1200" cap="none" spc="0" normalizeH="0" baseline="0" noProof="0" dirty="0">
              <a:ln>
                <a:noFill/>
              </a:ln>
              <a:solidFill>
                <a:prstClr val="black"/>
              </a:solidFill>
              <a:effectLst/>
              <a:uLnTx/>
              <a:uFillTx/>
              <a:latin typeface="Calibri"/>
            </a:endParaRPr>
          </a:p>
        </p:txBody>
      </p:sp>
    </p:spTree>
    <p:extLst>
      <p:ext uri="{BB962C8B-B14F-4D97-AF65-F5344CB8AC3E}">
        <p14:creationId xmlns:p14="http://schemas.microsoft.com/office/powerpoint/2010/main" val="7243118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11787842"/>
          </a:xfrm>
          <a:prstGeom prst="rect">
            <a:avLst/>
          </a:prstGeom>
        </p:spPr>
        <p:txBody>
          <a:bodyPr wrap="square">
            <a:spAutoFit/>
          </a:bodyPr>
          <a:lstStyle/>
          <a:p>
            <a:pPr algn="ctr"/>
            <a:r>
              <a:rPr lang="en-US" sz="4000" dirty="0"/>
              <a:t> 14. Our entertainment industry consists of </a:t>
            </a:r>
            <a:r>
              <a:rPr lang="en-US" sz="4000" dirty="0" err="1"/>
              <a:t>vulgarians</a:t>
            </a:r>
            <a:r>
              <a:rPr lang="en-US" sz="4000" dirty="0"/>
              <a:t> amusing barbarians.</a:t>
            </a:r>
          </a:p>
          <a:p>
            <a:pPr algn="ctr"/>
            <a:r>
              <a:rPr lang="en-US" sz="4000" dirty="0"/>
              <a:t> </a:t>
            </a:r>
          </a:p>
          <a:p>
            <a:pPr algn="ctr"/>
            <a:endParaRPr lang="en-US" sz="4000" b="1" dirty="0"/>
          </a:p>
          <a:p>
            <a:pPr algn="ctr"/>
            <a:endParaRPr lang="en-US" sz="4000" b="1" dirty="0"/>
          </a:p>
          <a:p>
            <a:pPr algn="ctr"/>
            <a:endParaRPr lang="en-US" sz="4000" b="1" dirty="0"/>
          </a:p>
          <a:p>
            <a:pPr algn="ctr"/>
            <a:r>
              <a:rPr lang="en-US" sz="4000" b="1" dirty="0"/>
              <a:t> </a:t>
            </a:r>
          </a:p>
          <a:p>
            <a:pPr algn="ctr"/>
            <a:endParaRPr lang="en-US" sz="4000" dirty="0"/>
          </a:p>
          <a:p>
            <a:pPr algn="ctr"/>
            <a:endParaRPr lang="en-US" sz="4000" b="1" dirty="0"/>
          </a:p>
          <a:p>
            <a:pPr algn="ctr"/>
            <a:endParaRPr lang="en-US" sz="4000" b="1" dirty="0"/>
          </a:p>
          <a:p>
            <a:pPr algn="ctr"/>
            <a:endParaRPr lang="en-US" sz="4000" b="1" dirty="0"/>
          </a:p>
          <a:p>
            <a:pPr algn="ctr"/>
            <a:endParaRPr lang="en-US" sz="4000" b="1" dirty="0"/>
          </a:p>
          <a:p>
            <a:pPr algn="ctr"/>
            <a:endParaRPr lang="en-US" sz="4000" b="1" dirty="0"/>
          </a:p>
          <a:p>
            <a:pPr algn="ctr"/>
            <a:endParaRPr lang="en-US" sz="4000" b="1" dirty="0"/>
          </a:p>
          <a:p>
            <a:pPr algn="ctr"/>
            <a:r>
              <a:rPr lang="en-US" sz="4000" b="1" dirty="0"/>
              <a:t> </a:t>
            </a:r>
          </a:p>
          <a:p>
            <a:pPr algn="ctr"/>
            <a:r>
              <a:rPr lang="en-US" sz="4000" b="1" dirty="0"/>
              <a:t> </a:t>
            </a:r>
            <a:endParaRPr lang="en-US" sz="4000" dirty="0"/>
          </a:p>
          <a:p>
            <a:pPr algn="ctr"/>
            <a:r>
              <a:rPr lang="en-US" sz="4000" dirty="0"/>
              <a:t> </a:t>
            </a:r>
          </a:p>
          <a:p>
            <a:pPr algn="ctr"/>
            <a:endParaRPr lang="en-US" sz="4000" dirty="0"/>
          </a:p>
        </p:txBody>
      </p:sp>
    </p:spTree>
    <p:extLst>
      <p:ext uri="{BB962C8B-B14F-4D97-AF65-F5344CB8AC3E}">
        <p14:creationId xmlns:p14="http://schemas.microsoft.com/office/powerpoint/2010/main" val="34575294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3170099"/>
          </a:xfrm>
          <a:prstGeom prst="rect">
            <a:avLst/>
          </a:prstGeom>
        </p:spPr>
        <p:txBody>
          <a:bodyPr wrap="square">
            <a:spAutoFit/>
          </a:bodyPr>
          <a:lstStyle/>
          <a:p>
            <a:pPr algn="ctr"/>
            <a:r>
              <a:rPr lang="en-US" sz="4000" dirty="0"/>
              <a:t>15. One of our fastest growing businesses is the pagan practice of tattooing and body piercing.</a:t>
            </a:r>
          </a:p>
          <a:p>
            <a:pPr algn="ctr"/>
            <a:r>
              <a:rPr lang="en-US" sz="4000" dirty="0"/>
              <a:t> </a:t>
            </a:r>
          </a:p>
          <a:p>
            <a:pPr algn="ctr"/>
            <a:endParaRPr lang="en-US" sz="4000" dirty="0"/>
          </a:p>
        </p:txBody>
      </p:sp>
    </p:spTree>
    <p:extLst>
      <p:ext uri="{BB962C8B-B14F-4D97-AF65-F5344CB8AC3E}">
        <p14:creationId xmlns:p14="http://schemas.microsoft.com/office/powerpoint/2010/main" val="8189612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4401205"/>
          </a:xfrm>
          <a:prstGeom prst="rect">
            <a:avLst/>
          </a:prstGeom>
        </p:spPr>
        <p:txBody>
          <a:bodyPr wrap="square">
            <a:spAutoFit/>
          </a:bodyPr>
          <a:lstStyle/>
          <a:p>
            <a:pPr algn="ctr"/>
            <a:r>
              <a:rPr lang="en-US" sz="4000" dirty="0"/>
              <a:t>16. Our universities and media outlets are controlled by radical leftists who hold Capitalism and Christianity in contempt and who scoff at God and His Word.</a:t>
            </a:r>
          </a:p>
          <a:p>
            <a:pPr algn="ctr"/>
            <a:r>
              <a:rPr lang="en-US" sz="4000" dirty="0"/>
              <a:t> </a:t>
            </a:r>
          </a:p>
          <a:p>
            <a:pPr algn="ctr"/>
            <a:endParaRPr lang="en-US" sz="4000" dirty="0"/>
          </a:p>
        </p:txBody>
      </p:sp>
    </p:spTree>
    <p:extLst>
      <p:ext uri="{BB962C8B-B14F-4D97-AF65-F5344CB8AC3E}">
        <p14:creationId xmlns:p14="http://schemas.microsoft.com/office/powerpoint/2010/main" val="36540191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5632311"/>
          </a:xfrm>
          <a:prstGeom prst="rect">
            <a:avLst/>
          </a:prstGeom>
        </p:spPr>
        <p:txBody>
          <a:bodyPr wrap="square">
            <a:spAutoFit/>
          </a:bodyPr>
          <a:lstStyle/>
          <a:p>
            <a:pPr algn="ctr"/>
            <a:r>
              <a:rPr lang="en-US" sz="4000" dirty="0"/>
              <a:t>17. Our federal government has become top-heavy with bureaucrats who are insensitive to taxpayers.</a:t>
            </a:r>
          </a:p>
          <a:p>
            <a:pPr algn="ctr"/>
            <a:r>
              <a:rPr lang="en-US" sz="4000" dirty="0"/>
              <a:t> </a:t>
            </a:r>
          </a:p>
          <a:p>
            <a:pPr algn="ctr"/>
            <a:endParaRPr lang="en-US" sz="4000" b="1" dirty="0"/>
          </a:p>
          <a:p>
            <a:pPr algn="ctr"/>
            <a:endParaRPr lang="en-US" sz="4000" b="1" dirty="0"/>
          </a:p>
          <a:p>
            <a:pPr algn="ctr"/>
            <a:r>
              <a:rPr lang="en-US" sz="4000" dirty="0"/>
              <a:t> </a:t>
            </a:r>
          </a:p>
          <a:p>
            <a:pPr algn="ctr"/>
            <a:r>
              <a:rPr lang="en-US" sz="4000" dirty="0"/>
              <a:t> </a:t>
            </a:r>
          </a:p>
          <a:p>
            <a:pPr algn="ctr"/>
            <a:endParaRPr lang="en-US" sz="4000" dirty="0"/>
          </a:p>
        </p:txBody>
      </p:sp>
    </p:spTree>
    <p:extLst>
      <p:ext uri="{BB962C8B-B14F-4D97-AF65-F5344CB8AC3E}">
        <p14:creationId xmlns:p14="http://schemas.microsoft.com/office/powerpoint/2010/main" val="8100281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2554545"/>
          </a:xfrm>
          <a:prstGeom prst="rect">
            <a:avLst/>
          </a:prstGeom>
        </p:spPr>
        <p:txBody>
          <a:bodyPr wrap="square">
            <a:spAutoFit/>
          </a:bodyPr>
          <a:lstStyle/>
          <a:p>
            <a:pPr algn="ctr"/>
            <a:r>
              <a:rPr lang="en-US" sz="4000" dirty="0"/>
              <a:t>18. Our politicians have become more concerned with power than service.</a:t>
            </a:r>
          </a:p>
          <a:p>
            <a:pPr algn="ctr"/>
            <a:r>
              <a:rPr lang="en-US" sz="4000" dirty="0"/>
              <a:t> </a:t>
            </a:r>
          </a:p>
          <a:p>
            <a:pPr algn="ctr"/>
            <a:endParaRPr lang="en-US" sz="4000" dirty="0"/>
          </a:p>
        </p:txBody>
      </p:sp>
    </p:spTree>
    <p:extLst>
      <p:ext uri="{BB962C8B-B14F-4D97-AF65-F5344CB8AC3E}">
        <p14:creationId xmlns:p14="http://schemas.microsoft.com/office/powerpoint/2010/main" val="17288127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p:cNvSpPr txBox="1">
            <a:spLocks noChangeArrowheads="1"/>
          </p:cNvSpPr>
          <p:nvPr/>
        </p:nvSpPr>
        <p:spPr>
          <a:xfrm>
            <a:off x="0" y="0"/>
            <a:ext cx="9144000" cy="5029200"/>
          </a:xfrm>
          <a:prstGeom prst="rect">
            <a:avLst/>
          </a:prstGeom>
        </p:spPr>
        <p:txBody>
          <a:bodyPr/>
          <a:lstStyle/>
          <a:p>
            <a:pPr algn="ctr"/>
            <a:r>
              <a:rPr lang="en-US" sz="4000" dirty="0"/>
              <a:t> 32 The wicked is banished in his wickedness, But the righteous has a refuge in his death. 33 Wisdom rests in the heart of him who has understanding, But what is in the heart of fools is made known. 34 Righteousness exalts a nation, But sin is a reproach to any people. 35 The king's favor is toward a wise servant, But his wrath is against him who causes shame. </a:t>
            </a:r>
          </a:p>
          <a:p>
            <a:pPr algn="ctr"/>
            <a:endParaRPr kumimoji="0" lang="en-US" sz="4000" b="0" i="0" u="none" strike="noStrike" kern="1200" cap="none" spc="0" normalizeH="0" baseline="0" noProof="0" dirty="0">
              <a:ln>
                <a:noFill/>
              </a:ln>
              <a:solidFill>
                <a:srgbClr val="FFFFFF"/>
              </a:solidFill>
              <a:effectLst/>
              <a:uLnTx/>
              <a:uFillTx/>
              <a:latin typeface="Verdana" pitchFamily="34" charset="0"/>
              <a:ea typeface="+mn-ea"/>
              <a:cs typeface="Arial" charset="0"/>
            </a:endParaRPr>
          </a:p>
        </p:txBody>
      </p:sp>
    </p:spTree>
    <p:extLst>
      <p:ext uri="{BB962C8B-B14F-4D97-AF65-F5344CB8AC3E}">
        <p14:creationId xmlns:p14="http://schemas.microsoft.com/office/powerpoint/2010/main" val="169198162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3785652"/>
          </a:xfrm>
          <a:prstGeom prst="rect">
            <a:avLst/>
          </a:prstGeom>
        </p:spPr>
        <p:txBody>
          <a:bodyPr wrap="square">
            <a:spAutoFit/>
          </a:bodyPr>
          <a:lstStyle/>
          <a:p>
            <a:pPr algn="ctr"/>
            <a:r>
              <a:rPr lang="en-US" sz="4000" dirty="0"/>
              <a:t>19. All levels of government have become increasingly oppressive, seeking to regulate every aspect of our lives.</a:t>
            </a:r>
          </a:p>
          <a:p>
            <a:pPr algn="ctr"/>
            <a:r>
              <a:rPr lang="en-US" sz="4000" dirty="0"/>
              <a:t> </a:t>
            </a:r>
          </a:p>
          <a:p>
            <a:pPr algn="ctr"/>
            <a:endParaRPr lang="en-US" sz="4000" dirty="0"/>
          </a:p>
        </p:txBody>
      </p:sp>
    </p:spTree>
    <p:extLst>
      <p:ext uri="{BB962C8B-B14F-4D97-AF65-F5344CB8AC3E}">
        <p14:creationId xmlns:p14="http://schemas.microsoft.com/office/powerpoint/2010/main" val="12792800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3785652"/>
          </a:xfrm>
          <a:prstGeom prst="rect">
            <a:avLst/>
          </a:prstGeom>
        </p:spPr>
        <p:txBody>
          <a:bodyPr wrap="square">
            <a:spAutoFit/>
          </a:bodyPr>
          <a:lstStyle/>
          <a:p>
            <a:pPr algn="ctr"/>
            <a:r>
              <a:rPr lang="en-US" sz="4000" dirty="0"/>
              <a:t>20. Our legal system has been hijacked by activists who desire to impose their will on the people, regardless of what the people desire.</a:t>
            </a:r>
          </a:p>
          <a:p>
            <a:pPr algn="ctr"/>
            <a:r>
              <a:rPr lang="en-US" sz="4000" dirty="0"/>
              <a:t> </a:t>
            </a:r>
          </a:p>
          <a:p>
            <a:pPr algn="ctr"/>
            <a:endParaRPr lang="en-US" sz="4000" dirty="0"/>
          </a:p>
        </p:txBody>
      </p:sp>
    </p:spTree>
    <p:extLst>
      <p:ext uri="{BB962C8B-B14F-4D97-AF65-F5344CB8AC3E}">
        <p14:creationId xmlns:p14="http://schemas.microsoft.com/office/powerpoint/2010/main" val="10289476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2554545"/>
          </a:xfrm>
          <a:prstGeom prst="rect">
            <a:avLst/>
          </a:prstGeom>
        </p:spPr>
        <p:txBody>
          <a:bodyPr wrap="square">
            <a:spAutoFit/>
          </a:bodyPr>
          <a:lstStyle/>
          <a:p>
            <a:pPr algn="ctr"/>
            <a:r>
              <a:rPr lang="en-US" sz="4000" dirty="0"/>
              <a:t>21. Our freedom of speech is being threatened by “hate crime” legislation.</a:t>
            </a:r>
          </a:p>
          <a:p>
            <a:pPr algn="ctr"/>
            <a:r>
              <a:rPr lang="en-US" sz="4000" dirty="0"/>
              <a:t>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0" i="0" u="none" strike="noStrike" kern="1200" cap="none" spc="0" normalizeH="0" baseline="0" noProof="0" dirty="0">
              <a:ln>
                <a:noFill/>
              </a:ln>
              <a:solidFill>
                <a:srgbClr val="FFFFFF"/>
              </a:solidFill>
              <a:effectLst/>
              <a:uLnTx/>
              <a:uFillTx/>
              <a:latin typeface="Arial"/>
              <a:ea typeface="+mn-ea"/>
              <a:cs typeface="Arial"/>
            </a:endParaRPr>
          </a:p>
        </p:txBody>
      </p:sp>
    </p:spTree>
    <p:extLst>
      <p:ext uri="{BB962C8B-B14F-4D97-AF65-F5344CB8AC3E}">
        <p14:creationId xmlns:p14="http://schemas.microsoft.com/office/powerpoint/2010/main" val="12150715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36255"/>
            <a:ext cx="8915400" cy="3170099"/>
          </a:xfrm>
          <a:prstGeom prst="rect">
            <a:avLst/>
          </a:prstGeom>
        </p:spPr>
        <p:txBody>
          <a:bodyPr wrap="square">
            <a:spAutoFit/>
          </a:bodyPr>
          <a:lstStyle/>
          <a:p>
            <a:pPr algn="ctr"/>
            <a:r>
              <a:rPr lang="en-US" sz="4000" dirty="0"/>
              <a:t>22. Our forms of sports are becoming increasingly violent, reminiscent of the gladiators of ancient Rome.</a:t>
            </a:r>
          </a:p>
          <a:p>
            <a:pPr algn="ctr"/>
            <a:r>
              <a:rPr lang="en-US" sz="4000" dirty="0"/>
              <a:t>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0" i="0" u="none" strike="noStrike" kern="1200" cap="none" spc="0" normalizeH="0" baseline="0" noProof="0" dirty="0">
              <a:ln>
                <a:noFill/>
              </a:ln>
              <a:solidFill>
                <a:srgbClr val="FFFFFF"/>
              </a:solidFill>
              <a:effectLst/>
              <a:uLnTx/>
              <a:uFillTx/>
              <a:latin typeface="Arial"/>
              <a:ea typeface="+mn-ea"/>
              <a:cs typeface="Arial"/>
            </a:endParaRPr>
          </a:p>
        </p:txBody>
      </p:sp>
    </p:spTree>
    <p:extLst>
      <p:ext uri="{BB962C8B-B14F-4D97-AF65-F5344CB8AC3E}">
        <p14:creationId xmlns:p14="http://schemas.microsoft.com/office/powerpoint/2010/main" val="25153520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36255"/>
            <a:ext cx="8915400" cy="3170099"/>
          </a:xfrm>
          <a:prstGeom prst="rect">
            <a:avLst/>
          </a:prstGeom>
        </p:spPr>
        <p:txBody>
          <a:bodyPr wrap="square">
            <a:spAutoFit/>
          </a:bodyPr>
          <a:lstStyle/>
          <a:p>
            <a:pPr algn="ctr"/>
            <a:r>
              <a:rPr lang="en-US" sz="4000" dirty="0"/>
              <a:t>23. Our society has become star-stuck, more interested in celebrities than people of integrity.</a:t>
            </a:r>
          </a:p>
          <a:p>
            <a:pPr algn="ctr"/>
            <a:r>
              <a:rPr lang="en-US" sz="4000" dirty="0"/>
              <a:t>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0" i="0" u="none" strike="noStrike" kern="1200" cap="none" spc="0" normalizeH="0" baseline="0" noProof="0" dirty="0">
              <a:ln>
                <a:noFill/>
              </a:ln>
              <a:solidFill>
                <a:srgbClr val="FFFFFF"/>
              </a:solidFill>
              <a:effectLst/>
              <a:uLnTx/>
              <a:uFillTx/>
              <a:latin typeface="Arial"/>
              <a:ea typeface="+mn-ea"/>
              <a:cs typeface="Arial"/>
            </a:endParaRPr>
          </a:p>
        </p:txBody>
      </p:sp>
    </p:spTree>
    <p:extLst>
      <p:ext uri="{BB962C8B-B14F-4D97-AF65-F5344CB8AC3E}">
        <p14:creationId xmlns:p14="http://schemas.microsoft.com/office/powerpoint/2010/main" val="41171423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36255"/>
            <a:ext cx="8915400" cy="5016758"/>
          </a:xfrm>
          <a:prstGeom prst="rect">
            <a:avLst/>
          </a:prstGeom>
        </p:spPr>
        <p:txBody>
          <a:bodyPr wrap="square">
            <a:spAutoFit/>
          </a:bodyPr>
          <a:lstStyle/>
          <a:p>
            <a:pPr algn="ctr"/>
            <a:r>
              <a:rPr lang="en-US" sz="4000" dirty="0"/>
              <a:t>24. Our churches are caught up in an epidemic of apostasy as they set aside the Word of God in an effort to cozy up to the world and gain its approval.</a:t>
            </a:r>
          </a:p>
          <a:p>
            <a:pPr algn="ctr"/>
            <a:r>
              <a:rPr lang="en-US" sz="4000" dirty="0"/>
              <a:t> </a:t>
            </a:r>
          </a:p>
          <a:p>
            <a:pPr lvl="0" algn="ctr">
              <a:defRPr/>
            </a:pPr>
            <a:r>
              <a:rPr lang="en-US" sz="4000" b="1" dirty="0">
                <a:solidFill>
                  <a:srgbClr val="FFFFFF"/>
                </a:solidFill>
              </a:rPr>
              <a:t> </a:t>
            </a:r>
          </a:p>
          <a:p>
            <a:pPr lvl="0" algn="ctr">
              <a:defRPr/>
            </a:pPr>
            <a:endParaRPr lang="en-US" sz="4000" b="1" dirty="0">
              <a:solidFill>
                <a:srgbClr val="FFFFFF"/>
              </a:solidFill>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0" i="0" u="none" strike="noStrike" kern="1200" cap="none" spc="0" normalizeH="0" baseline="0" noProof="0" dirty="0">
              <a:ln>
                <a:noFill/>
              </a:ln>
              <a:solidFill>
                <a:srgbClr val="FFFFFF"/>
              </a:solidFill>
              <a:effectLst/>
              <a:uLnTx/>
              <a:uFillTx/>
              <a:latin typeface="Arial"/>
              <a:ea typeface="+mn-ea"/>
              <a:cs typeface="Arial"/>
            </a:endParaRPr>
          </a:p>
        </p:txBody>
      </p:sp>
    </p:spTree>
    <p:extLst>
      <p:ext uri="{BB962C8B-B14F-4D97-AF65-F5344CB8AC3E}">
        <p14:creationId xmlns:p14="http://schemas.microsoft.com/office/powerpoint/2010/main" val="2491453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36255"/>
            <a:ext cx="8915400" cy="11972508"/>
          </a:xfrm>
          <a:prstGeom prst="rect">
            <a:avLst/>
          </a:prstGeom>
        </p:spPr>
        <p:txBody>
          <a:bodyPr wrap="square">
            <a:spAutoFit/>
          </a:bodyPr>
          <a:lstStyle/>
          <a:p>
            <a:pPr algn="ctr"/>
            <a:r>
              <a:rPr lang="en-US" sz="4000" dirty="0"/>
              <a:t>25. We are experiencing one major natural disaster after another in unprecedented volume and ferocity.</a:t>
            </a:r>
          </a:p>
          <a:p>
            <a:pPr algn="ctr"/>
            <a:r>
              <a:rPr lang="en-US" sz="4000" dirty="0"/>
              <a:t> </a:t>
            </a:r>
          </a:p>
          <a:p>
            <a:pPr algn="ctr"/>
            <a:r>
              <a:rPr lang="en-US" sz="4000" dirty="0"/>
              <a:t> </a:t>
            </a:r>
          </a:p>
          <a:p>
            <a:pPr algn="ctr"/>
            <a:r>
              <a:rPr lang="en-US" sz="4000" dirty="0"/>
              <a:t> </a:t>
            </a:r>
            <a:r>
              <a:rPr lang="en-US" sz="4400" dirty="0"/>
              <a:t> </a:t>
            </a:r>
          </a:p>
          <a:p>
            <a:pPr algn="ctr"/>
            <a:r>
              <a:rPr lang="en-US" sz="4400" dirty="0"/>
              <a:t> </a:t>
            </a:r>
          </a:p>
          <a:p>
            <a:pPr algn="ctr"/>
            <a:r>
              <a:rPr lang="en-US" sz="4400" dirty="0"/>
              <a:t> </a:t>
            </a:r>
          </a:p>
          <a:p>
            <a:pPr algn="ctr"/>
            <a:endParaRPr lang="en-US" sz="4000" b="1" dirty="0"/>
          </a:p>
          <a:p>
            <a:pPr algn="ctr"/>
            <a:endParaRPr lang="en-US" sz="4000" b="1" dirty="0"/>
          </a:p>
          <a:p>
            <a:pPr algn="ctr"/>
            <a:endParaRPr lang="en-US" sz="4000" b="1" dirty="0"/>
          </a:p>
          <a:p>
            <a:pPr algn="ctr"/>
            <a:r>
              <a:rPr lang="en-US" sz="4000" b="1" dirty="0"/>
              <a:t>  </a:t>
            </a:r>
            <a:endParaRPr lang="en-US" sz="4000" dirty="0"/>
          </a:p>
          <a:p>
            <a:pPr algn="ctr"/>
            <a:r>
              <a:rPr lang="en-US" sz="4000" b="1" dirty="0"/>
              <a:t> </a:t>
            </a:r>
            <a:endParaRPr lang="en-US" sz="4000" dirty="0"/>
          </a:p>
          <a:p>
            <a:pPr lvl="0" algn="ctr">
              <a:defRPr/>
            </a:pPr>
            <a:endParaRPr lang="en-US" sz="4000" b="1" dirty="0">
              <a:solidFill>
                <a:srgbClr val="FFFFFF"/>
              </a:solidFill>
            </a:endParaRPr>
          </a:p>
          <a:p>
            <a:pPr lvl="0" algn="ctr">
              <a:defRPr/>
            </a:pPr>
            <a:endParaRPr lang="en-US" sz="4000" b="1" dirty="0">
              <a:solidFill>
                <a:srgbClr val="FFFFFF"/>
              </a:solidFill>
            </a:endParaRPr>
          </a:p>
          <a:p>
            <a:pPr lvl="0" algn="ctr">
              <a:defRPr/>
            </a:pPr>
            <a:endParaRPr lang="en-US" sz="4000" b="1" dirty="0">
              <a:solidFill>
                <a:srgbClr val="FFFFFF"/>
              </a:solidFill>
            </a:endParaRPr>
          </a:p>
          <a:p>
            <a:pPr lvl="0" algn="ctr">
              <a:defRPr/>
            </a:pPr>
            <a:endParaRPr lang="en-US" sz="4000" b="1" dirty="0">
              <a:solidFill>
                <a:srgbClr val="FFFFFF"/>
              </a:solidFill>
            </a:endParaRPr>
          </a:p>
          <a:p>
            <a:pPr lvl="0" algn="ctr">
              <a:defRPr/>
            </a:pPr>
            <a:endParaRPr lang="en-US" sz="4000" b="1" dirty="0">
              <a:solidFill>
                <a:srgbClr val="FFFFFF"/>
              </a:solidFill>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0" i="0" u="none" strike="noStrike" kern="1200" cap="none" spc="0" normalizeH="0" baseline="0" noProof="0" dirty="0">
              <a:ln>
                <a:noFill/>
              </a:ln>
              <a:solidFill>
                <a:srgbClr val="FFFFFF"/>
              </a:solidFill>
              <a:effectLst/>
              <a:uLnTx/>
              <a:uFillTx/>
              <a:latin typeface="Arial"/>
              <a:ea typeface="+mn-ea"/>
              <a:cs typeface="Arial"/>
            </a:endParaRPr>
          </a:p>
        </p:txBody>
      </p:sp>
    </p:spTree>
    <p:extLst>
      <p:ext uri="{BB962C8B-B14F-4D97-AF65-F5344CB8AC3E}">
        <p14:creationId xmlns:p14="http://schemas.microsoft.com/office/powerpoint/2010/main" val="21703238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36255"/>
            <a:ext cx="8915400" cy="5016758"/>
          </a:xfrm>
          <a:prstGeom prst="rect">
            <a:avLst/>
          </a:prstGeom>
        </p:spPr>
        <p:txBody>
          <a:bodyPr wrap="square">
            <a:spAutoFit/>
          </a:bodyPr>
          <a:lstStyle/>
          <a:p>
            <a:pPr algn="ctr"/>
            <a:r>
              <a:rPr lang="en-US" sz="4000" dirty="0"/>
              <a:t>26. We have become afflicted with a plague of sexual perversion, producing an army of hard core militant homosexuals.</a:t>
            </a:r>
          </a:p>
          <a:p>
            <a:pPr algn="ctr"/>
            <a:r>
              <a:rPr lang="en-US" sz="4000" dirty="0"/>
              <a:t> </a:t>
            </a:r>
          </a:p>
          <a:p>
            <a:pPr algn="ctr"/>
            <a:r>
              <a:rPr lang="en-US" sz="4000" dirty="0"/>
              <a:t>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a:ln>
                  <a:noFill/>
                </a:ln>
                <a:solidFill>
                  <a:srgbClr val="FFFFFF"/>
                </a:solidFill>
                <a:effectLst/>
                <a:uLnTx/>
                <a:uFillTx/>
                <a:latin typeface="Arial"/>
                <a:ea typeface="+mn-ea"/>
                <a:cs typeface="Arial"/>
              </a:rPr>
              <a:t>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0" i="0" u="none" strike="noStrike" kern="1200" cap="none" spc="0" normalizeH="0" baseline="0" noProof="0" dirty="0">
              <a:ln>
                <a:noFill/>
              </a:ln>
              <a:solidFill>
                <a:srgbClr val="FFFFFF"/>
              </a:solidFill>
              <a:effectLst/>
              <a:uLnTx/>
              <a:uFillTx/>
              <a:latin typeface="Arial"/>
              <a:ea typeface="+mn-ea"/>
              <a:cs typeface="Arial"/>
            </a:endParaRPr>
          </a:p>
        </p:txBody>
      </p:sp>
    </p:spTree>
    <p:extLst>
      <p:ext uri="{BB962C8B-B14F-4D97-AF65-F5344CB8AC3E}">
        <p14:creationId xmlns:p14="http://schemas.microsoft.com/office/powerpoint/2010/main" val="24174055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36255"/>
            <a:ext cx="8915400" cy="9325630"/>
          </a:xfrm>
          <a:prstGeom prst="rect">
            <a:avLst/>
          </a:prstGeom>
        </p:spPr>
        <p:txBody>
          <a:bodyPr wrap="square">
            <a:spAutoFit/>
          </a:bodyPr>
          <a:lstStyle/>
          <a:p>
            <a:pPr algn="ctr"/>
            <a:r>
              <a:rPr lang="en-US" sz="4000" b="1" u="sng" dirty="0"/>
              <a:t>Jeremiah 6:15</a:t>
            </a:r>
            <a:endParaRPr lang="en-US" sz="4000" u="sng" dirty="0"/>
          </a:p>
          <a:p>
            <a:pPr algn="ctr"/>
            <a:r>
              <a:rPr lang="en-US" sz="4000" dirty="0"/>
              <a:t>Were they ashamed when they had committed abomination? No! They were not at all ashamed; Nor did they know how to blush. Therefore they shall fall among those who fall; At the time I punish them, They shall be cast down," says the LORD.</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a:ln>
                  <a:noFill/>
                </a:ln>
                <a:solidFill>
                  <a:srgbClr val="FFFFFF"/>
                </a:solidFill>
                <a:effectLst/>
                <a:uLnTx/>
                <a:uFillTx/>
                <a:latin typeface="Arial"/>
                <a:cs typeface="Arial"/>
              </a:rPr>
              <a:t> </a:t>
            </a:r>
            <a:endParaRPr kumimoji="0" lang="en-US" sz="4000" b="0" i="0" u="none" strike="noStrike" kern="1200" cap="none" spc="0" normalizeH="0" baseline="0" noProof="0" dirty="0">
              <a:ln>
                <a:noFill/>
              </a:ln>
              <a:solidFill>
                <a:srgbClr val="FFFFFF"/>
              </a:solidFill>
              <a:effectLst/>
              <a:uLnTx/>
              <a:uFillTx/>
              <a:latin typeface="Arial"/>
              <a:cs typeface="Arial"/>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1" i="0" u="none" strike="noStrike" kern="1200" cap="none" spc="0" normalizeH="0" baseline="0" noProof="0" dirty="0">
              <a:ln>
                <a:noFill/>
              </a:ln>
              <a:solidFill>
                <a:srgbClr val="FFFFFF"/>
              </a:solidFill>
              <a:effectLst/>
              <a:uLnTx/>
              <a:uFillTx/>
              <a:latin typeface="Arial"/>
              <a:cs typeface="Arial"/>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1" i="0" u="none" strike="noStrike" kern="1200" cap="none" spc="0" normalizeH="0" baseline="0" noProof="0" dirty="0">
              <a:ln>
                <a:noFill/>
              </a:ln>
              <a:solidFill>
                <a:srgbClr val="FFFFFF"/>
              </a:solidFill>
              <a:effectLst/>
              <a:uLnTx/>
              <a:uFillTx/>
              <a:latin typeface="Arial"/>
              <a:cs typeface="Arial"/>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1" i="0" u="none" strike="noStrike" kern="1200" cap="none" spc="0" normalizeH="0" baseline="0" noProof="0" dirty="0">
              <a:ln>
                <a:noFill/>
              </a:ln>
              <a:solidFill>
                <a:srgbClr val="FFFFFF"/>
              </a:solidFill>
              <a:effectLst/>
              <a:uLnTx/>
              <a:uFillTx/>
              <a:latin typeface="Arial"/>
              <a:cs typeface="Arial"/>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a:ln>
                  <a:noFill/>
                </a:ln>
                <a:solidFill>
                  <a:srgbClr val="FFFFFF"/>
                </a:solidFill>
                <a:effectLst/>
                <a:uLnTx/>
                <a:uFillTx/>
                <a:latin typeface="Arial"/>
                <a:cs typeface="Arial"/>
              </a:rPr>
              <a:t>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a:ln>
                  <a:noFill/>
                </a:ln>
                <a:solidFill>
                  <a:srgbClr val="FFFFFF"/>
                </a:solidFill>
                <a:effectLst/>
                <a:uLnTx/>
                <a:uFillTx/>
                <a:latin typeface="Arial"/>
                <a:cs typeface="Arial"/>
              </a:rPr>
              <a:t>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0" i="0" u="none" strike="noStrike" kern="1200" cap="none" spc="0" normalizeH="0" baseline="0" noProof="0" dirty="0">
              <a:ln>
                <a:noFill/>
              </a:ln>
              <a:solidFill>
                <a:srgbClr val="FFFFFF"/>
              </a:solidFill>
              <a:effectLst/>
              <a:uLnTx/>
              <a:uFillTx/>
              <a:latin typeface="Arial"/>
              <a:cs typeface="Arial"/>
            </a:endParaRPr>
          </a:p>
        </p:txBody>
      </p:sp>
    </p:spTree>
    <p:extLst>
      <p:ext uri="{BB962C8B-B14F-4D97-AF65-F5344CB8AC3E}">
        <p14:creationId xmlns:p14="http://schemas.microsoft.com/office/powerpoint/2010/main" val="2859196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36255"/>
            <a:ext cx="8915400" cy="1323439"/>
          </a:xfrm>
          <a:prstGeom prst="rect">
            <a:avLst/>
          </a:prstGeom>
        </p:spPr>
        <p:txBody>
          <a:bodyPr wrap="square">
            <a:spAutoFit/>
          </a:bodyPr>
          <a:lstStyle/>
          <a:p>
            <a:pPr algn="ctr"/>
            <a:r>
              <a:rPr lang="en-US" sz="4000" dirty="0"/>
              <a:t> </a:t>
            </a:r>
            <a:r>
              <a:rPr lang="en-US" sz="4000" b="1" dirty="0"/>
              <a:t>Cultural Christianity</a:t>
            </a:r>
            <a:endParaRPr lang="en-US" sz="4000" dirty="0"/>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0" i="0" u="none" strike="noStrike" kern="1200" cap="none" spc="0" normalizeH="0" baseline="0" noProof="0" dirty="0">
              <a:ln>
                <a:noFill/>
              </a:ln>
              <a:solidFill>
                <a:srgbClr val="FFFFFF"/>
              </a:solidFill>
              <a:effectLst/>
              <a:uLnTx/>
              <a:uFillTx/>
              <a:latin typeface="Arial"/>
              <a:cs typeface="Arial"/>
            </a:endParaRPr>
          </a:p>
        </p:txBody>
      </p:sp>
    </p:spTree>
    <p:extLst>
      <p:ext uri="{BB962C8B-B14F-4D97-AF65-F5344CB8AC3E}">
        <p14:creationId xmlns:p14="http://schemas.microsoft.com/office/powerpoint/2010/main" val="12630135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p:cNvSpPr txBox="1">
            <a:spLocks noChangeArrowheads="1"/>
          </p:cNvSpPr>
          <p:nvPr/>
        </p:nvSpPr>
        <p:spPr>
          <a:xfrm>
            <a:off x="0" y="0"/>
            <a:ext cx="9144000" cy="5029200"/>
          </a:xfrm>
          <a:prstGeom prst="rect">
            <a:avLst/>
          </a:prstGeom>
        </p:spPr>
        <p:txBody>
          <a:bodyPr/>
          <a:lstStyle/>
          <a:p>
            <a:pPr algn="ctr"/>
            <a:r>
              <a:rPr lang="en-US" sz="4000" dirty="0"/>
              <a:t> </a:t>
            </a:r>
            <a:r>
              <a:rPr lang="en-US" sz="4000" b="1" dirty="0"/>
              <a:t> The Death of America</a:t>
            </a:r>
            <a:endParaRPr lang="en-US" sz="4000" dirty="0"/>
          </a:p>
          <a:p>
            <a:pPr lvl="0" algn="ctr" fontAlgn="base">
              <a:spcBef>
                <a:spcPct val="0"/>
              </a:spcBef>
              <a:spcAft>
                <a:spcPct val="0"/>
              </a:spcAft>
              <a:defRPr/>
            </a:pPr>
            <a:endParaRPr kumimoji="0" lang="en-US" sz="4000" b="0" i="0" u="none" strike="noStrike" kern="1200" cap="none" spc="0" normalizeH="0" baseline="0" noProof="0" dirty="0">
              <a:ln>
                <a:noFill/>
              </a:ln>
              <a:solidFill>
                <a:srgbClr val="FFFFFF"/>
              </a:solidFill>
              <a:effectLst/>
              <a:uLnTx/>
              <a:uFillTx/>
              <a:latin typeface="Verdana" pitchFamily="34" charset="0"/>
              <a:ea typeface="+mn-ea"/>
              <a:cs typeface="Arial" charset="0"/>
            </a:endParaRPr>
          </a:p>
        </p:txBody>
      </p:sp>
    </p:spTree>
    <p:extLst>
      <p:ext uri="{BB962C8B-B14F-4D97-AF65-F5344CB8AC3E}">
        <p14:creationId xmlns:p14="http://schemas.microsoft.com/office/powerpoint/2010/main" val="3148698605"/>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6247864"/>
          </a:xfrm>
          <a:prstGeom prst="rect">
            <a:avLst/>
          </a:prstGeom>
        </p:spPr>
        <p:txBody>
          <a:bodyPr wrap="square">
            <a:spAutoFit/>
          </a:bodyPr>
          <a:lstStyle/>
          <a:p>
            <a:pPr algn="ctr"/>
            <a:r>
              <a:rPr lang="en-US" sz="4000" dirty="0"/>
              <a:t>According to Gallup polling, as of December 2017, 72% of Americans claimed to be Christians, as compared to 85% in 1990.</a:t>
            </a:r>
          </a:p>
          <a:p>
            <a:pPr algn="ctr"/>
            <a:endParaRPr lang="en-US" sz="4000" dirty="0"/>
          </a:p>
          <a:p>
            <a:pPr algn="ctr"/>
            <a:r>
              <a:rPr lang="en-US" sz="4000" dirty="0"/>
              <a:t>Not only has the percentage dropped dramatically, but the evidence of Christianity in the lives of those who claim to be Christians is almost nil.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1" i="0" u="none" strike="noStrike" kern="1200" cap="none" spc="0" normalizeH="0" baseline="0" noProof="0" dirty="0">
              <a:ln>
                <a:noFill/>
              </a:ln>
              <a:solidFill>
                <a:srgbClr val="FFFFFF"/>
              </a:solidFill>
              <a:effectLst/>
              <a:uLnTx/>
              <a:uFillTx/>
              <a:latin typeface="Arial"/>
              <a:cs typeface="Arial"/>
            </a:endParaRPr>
          </a:p>
        </p:txBody>
      </p:sp>
    </p:spTree>
    <p:extLst>
      <p:ext uri="{BB962C8B-B14F-4D97-AF65-F5344CB8AC3E}">
        <p14:creationId xmlns:p14="http://schemas.microsoft.com/office/powerpoint/2010/main" val="19692330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1938992"/>
          </a:xfrm>
          <a:prstGeom prst="rect">
            <a:avLst/>
          </a:prstGeom>
        </p:spPr>
        <p:txBody>
          <a:bodyPr wrap="square">
            <a:spAutoFit/>
          </a:bodyPr>
          <a:lstStyle/>
          <a:p>
            <a:pPr algn="ctr"/>
            <a:r>
              <a:rPr lang="en-US" sz="4000" b="1" dirty="0"/>
              <a:t>Evangelical Christianity</a:t>
            </a:r>
            <a:endParaRPr lang="en-US" sz="4000" dirty="0"/>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a:ln>
                  <a:noFill/>
                </a:ln>
                <a:solidFill>
                  <a:srgbClr val="FFFFFF"/>
                </a:solidFill>
                <a:effectLst/>
                <a:uLnTx/>
                <a:uFillTx/>
                <a:latin typeface="Arial"/>
                <a:cs typeface="Arial"/>
              </a:rPr>
              <a:t>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0" i="0" u="none" strike="noStrike" kern="1200" cap="none" spc="0" normalizeH="0" baseline="0" noProof="0" dirty="0">
              <a:ln>
                <a:noFill/>
              </a:ln>
              <a:solidFill>
                <a:srgbClr val="FFFFFF"/>
              </a:solidFill>
              <a:effectLst/>
              <a:uLnTx/>
              <a:uFillTx/>
              <a:latin typeface="Arial"/>
              <a:cs typeface="Arial"/>
            </a:endParaRPr>
          </a:p>
        </p:txBody>
      </p:sp>
    </p:spTree>
    <p:extLst>
      <p:ext uri="{BB962C8B-B14F-4D97-AF65-F5344CB8AC3E}">
        <p14:creationId xmlns:p14="http://schemas.microsoft.com/office/powerpoint/2010/main" val="27885157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41017"/>
            <a:ext cx="8915400" cy="7478970"/>
          </a:xfrm>
          <a:prstGeom prst="rect">
            <a:avLst/>
          </a:prstGeom>
        </p:spPr>
        <p:txBody>
          <a:bodyPr wrap="square">
            <a:spAutoFit/>
          </a:bodyPr>
          <a:lstStyle/>
          <a:p>
            <a:r>
              <a:rPr lang="en-US" sz="3000" dirty="0"/>
              <a:t>19% are living with a partner outside of marriage.</a:t>
            </a:r>
          </a:p>
          <a:p>
            <a:endParaRPr lang="en-US" sz="3000" dirty="0"/>
          </a:p>
          <a:p>
            <a:r>
              <a:rPr lang="en-US" sz="3000" dirty="0"/>
              <a:t>37% do not believe the Bible to be totally accurate.</a:t>
            </a:r>
          </a:p>
          <a:p>
            <a:endParaRPr lang="en-US" sz="3000" dirty="0"/>
          </a:p>
          <a:p>
            <a:r>
              <a:rPr lang="en-US" sz="3000" dirty="0"/>
              <a:t>45% do not believe Jesus was sinless.</a:t>
            </a:r>
          </a:p>
          <a:p>
            <a:endParaRPr lang="en-US" sz="3000" dirty="0"/>
          </a:p>
          <a:p>
            <a:r>
              <a:rPr lang="en-US" sz="3000" dirty="0"/>
              <a:t>52% do not believe Satan is real.</a:t>
            </a:r>
          </a:p>
          <a:p>
            <a:endParaRPr lang="en-US" sz="3000" dirty="0"/>
          </a:p>
          <a:p>
            <a:r>
              <a:rPr lang="en-US" sz="3000" dirty="0"/>
              <a:t>57% do not believe Jesus is the only way to eternal life.</a:t>
            </a:r>
          </a:p>
          <a:p>
            <a:endParaRPr lang="en-US" sz="3000" dirty="0"/>
          </a:p>
          <a:p>
            <a:r>
              <a:rPr lang="en-US" sz="3000" dirty="0"/>
              <a:t>57% believe that good works play a part in gaining eternal life.</a:t>
            </a:r>
          </a:p>
          <a:p>
            <a:r>
              <a:rPr lang="en-US" sz="3000" dirty="0"/>
              <a:t>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000" b="0" i="0" u="none" strike="noStrike" kern="1200" cap="none" spc="0" normalizeH="0" baseline="0" noProof="0" dirty="0">
                <a:ln>
                  <a:noFill/>
                </a:ln>
                <a:solidFill>
                  <a:srgbClr val="FFFFFF"/>
                </a:solidFill>
                <a:effectLst/>
                <a:uLnTx/>
                <a:uFillTx/>
                <a:latin typeface="Arial"/>
                <a:cs typeface="Arial"/>
              </a:rPr>
              <a:t>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3000" b="0" i="0" u="none" strike="noStrike" kern="1200" cap="none" spc="0" normalizeH="0" baseline="0" noProof="0" dirty="0">
              <a:ln>
                <a:noFill/>
              </a:ln>
              <a:solidFill>
                <a:srgbClr val="FFFFFF"/>
              </a:solidFill>
              <a:effectLst/>
              <a:uLnTx/>
              <a:uFillTx/>
              <a:latin typeface="Arial"/>
              <a:cs typeface="Arial"/>
            </a:endParaRPr>
          </a:p>
        </p:txBody>
      </p:sp>
    </p:spTree>
    <p:extLst>
      <p:ext uri="{BB962C8B-B14F-4D97-AF65-F5344CB8AC3E}">
        <p14:creationId xmlns:p14="http://schemas.microsoft.com/office/powerpoint/2010/main" val="33578732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88166"/>
            <a:ext cx="8915400" cy="707886"/>
          </a:xfrm>
          <a:prstGeom prst="rect">
            <a:avLst/>
          </a:prstGeom>
        </p:spPr>
        <p:txBody>
          <a:bodyPr wrap="square">
            <a:spAutoFit/>
          </a:bodyPr>
          <a:lstStyle/>
          <a:p>
            <a:pPr lvl="0" algn="ctr"/>
            <a:r>
              <a:rPr lang="en-US" sz="4000" b="1" dirty="0"/>
              <a:t>Christian Confusion</a:t>
            </a:r>
            <a:endParaRPr kumimoji="0" lang="en-US" sz="4000" b="0" i="0" u="none" strike="noStrike" kern="1200" cap="none" spc="0" normalizeH="0" baseline="0" noProof="0" dirty="0">
              <a:ln>
                <a:noFill/>
              </a:ln>
              <a:solidFill>
                <a:srgbClr val="FFFFFF"/>
              </a:solidFill>
              <a:effectLst/>
              <a:uLnTx/>
              <a:uFillTx/>
              <a:latin typeface="Arial"/>
              <a:cs typeface="Arial"/>
            </a:endParaRPr>
          </a:p>
        </p:txBody>
      </p:sp>
    </p:spTree>
    <p:extLst>
      <p:ext uri="{BB962C8B-B14F-4D97-AF65-F5344CB8AC3E}">
        <p14:creationId xmlns:p14="http://schemas.microsoft.com/office/powerpoint/2010/main" val="4255500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4"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4)">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94357"/>
            <a:ext cx="8915400" cy="7478970"/>
          </a:xfrm>
          <a:prstGeom prst="rect">
            <a:avLst/>
          </a:prstGeom>
        </p:spPr>
        <p:txBody>
          <a:bodyPr wrap="square">
            <a:spAutoFit/>
          </a:bodyPr>
          <a:lstStyle/>
          <a:p>
            <a:pPr algn="ctr"/>
            <a:r>
              <a:rPr kumimoji="0" lang="en-US" sz="4000" b="0" i="0" u="none" strike="noStrike" kern="1200" cap="none" spc="0" normalizeH="0" baseline="0" noProof="0" dirty="0">
                <a:ln>
                  <a:noFill/>
                </a:ln>
                <a:solidFill>
                  <a:srgbClr val="FFFFFF"/>
                </a:solidFill>
                <a:effectLst/>
                <a:uLnTx/>
                <a:uFillTx/>
                <a:latin typeface="Arial"/>
                <a:cs typeface="Arial"/>
              </a:rPr>
              <a:t> </a:t>
            </a:r>
            <a:r>
              <a:rPr lang="en-US" sz="4000" b="1" u="sng" dirty="0"/>
              <a:t>2 Thessalonians 2:9-12</a:t>
            </a:r>
            <a:endParaRPr lang="en-US" sz="4000" u="sng" dirty="0"/>
          </a:p>
          <a:p>
            <a:pPr algn="ctr"/>
            <a:r>
              <a:rPr lang="en-US" sz="4000" dirty="0"/>
              <a:t>9 The coming of the lawless one will be in accordance with the work of Satan displayed in all kinds of counterfeit miracles, signs and wonders, 10 and in every sort of evil that deceives those who are perishing. They perish because they refused to love the truth and so be saved.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1" i="0" u="none" strike="noStrike" kern="1200" cap="none" spc="0" normalizeH="0" baseline="0" noProof="0" dirty="0">
              <a:ln>
                <a:noFill/>
              </a:ln>
              <a:solidFill>
                <a:srgbClr val="FFFFFF"/>
              </a:solidFill>
              <a:effectLst/>
              <a:uLnTx/>
              <a:uFillTx/>
              <a:latin typeface="Arial"/>
              <a:cs typeface="Arial"/>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a:ln>
                  <a:noFill/>
                </a:ln>
                <a:solidFill>
                  <a:srgbClr val="FFFFFF"/>
                </a:solidFill>
                <a:effectLst/>
                <a:uLnTx/>
                <a:uFillTx/>
                <a:latin typeface="Arial"/>
                <a:cs typeface="Arial"/>
              </a:rPr>
              <a:t>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1" i="0" u="none" strike="noStrike" kern="1200" cap="none" spc="0" normalizeH="0" baseline="0" noProof="0" dirty="0">
              <a:ln>
                <a:noFill/>
              </a:ln>
              <a:solidFill>
                <a:srgbClr val="FFFFFF"/>
              </a:solidFill>
              <a:effectLst/>
              <a:uLnTx/>
              <a:uFillTx/>
              <a:latin typeface="Arial"/>
              <a:cs typeface="Arial"/>
            </a:endParaRPr>
          </a:p>
        </p:txBody>
      </p:sp>
    </p:spTree>
    <p:extLst>
      <p:ext uri="{BB962C8B-B14F-4D97-AF65-F5344CB8AC3E}">
        <p14:creationId xmlns:p14="http://schemas.microsoft.com/office/powerpoint/2010/main" val="24687313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19790033"/>
          </a:xfrm>
          <a:prstGeom prst="rect">
            <a:avLst/>
          </a:prstGeom>
        </p:spPr>
        <p:txBody>
          <a:bodyPr wrap="square">
            <a:spAutoFit/>
          </a:bodyPr>
          <a:lstStyle/>
          <a:p>
            <a:pPr algn="ctr"/>
            <a:r>
              <a:rPr lang="en-US" sz="4000" dirty="0"/>
              <a:t>11 For this reason God sends them a powerful delusion so that they will believe the lie 12 and so that all will be condemned who have not believed the truth but have delighted in wickedness.</a:t>
            </a:r>
          </a:p>
          <a:p>
            <a:pPr lvl="0" algn="ctr">
              <a:defRPr/>
            </a:pPr>
            <a:endParaRPr lang="en-US" sz="4000" dirty="0">
              <a:solidFill>
                <a:prstClr val="black"/>
              </a:solidFill>
              <a:latin typeface="Calibri"/>
            </a:endParaRPr>
          </a:p>
          <a:p>
            <a:pPr lvl="0" algn="ctr">
              <a:defRPr/>
            </a:pPr>
            <a:r>
              <a:rPr lang="en-US" sz="4000" dirty="0">
                <a:solidFill>
                  <a:srgbClr val="FFFFFF"/>
                </a:solidFill>
              </a:rPr>
              <a:t> </a:t>
            </a:r>
          </a:p>
          <a:p>
            <a:pPr lvl="0" algn="ctr">
              <a:defRPr/>
            </a:pPr>
            <a:r>
              <a:rPr lang="en-US" sz="4000" dirty="0">
                <a:solidFill>
                  <a:srgbClr val="FFFFFF"/>
                </a:solidFill>
              </a:rPr>
              <a:t> </a:t>
            </a:r>
          </a:p>
          <a:p>
            <a:pPr lvl="0" algn="ctr">
              <a:defRPr/>
            </a:pPr>
            <a:r>
              <a:rPr lang="en-US" sz="4000" dirty="0">
                <a:solidFill>
                  <a:srgbClr val="FFFFFF"/>
                </a:solidFill>
              </a:rPr>
              <a:t> </a:t>
            </a:r>
          </a:p>
          <a:p>
            <a:pPr lvl="0" algn="ctr">
              <a:defRPr/>
            </a:pPr>
            <a:r>
              <a:rPr lang="en-US" sz="4000" dirty="0">
                <a:solidFill>
                  <a:srgbClr val="FFFFFF"/>
                </a:solidFill>
              </a:rPr>
              <a:t> </a:t>
            </a:r>
          </a:p>
          <a:p>
            <a:pPr lvl="0" algn="ctr">
              <a:defRPr/>
            </a:pPr>
            <a:endParaRPr lang="en-US" sz="4000" b="1" dirty="0">
              <a:solidFill>
                <a:srgbClr val="FFFFFF"/>
              </a:solidFill>
            </a:endParaRPr>
          </a:p>
          <a:p>
            <a:pPr lvl="0" algn="ctr">
              <a:defRPr/>
            </a:pPr>
            <a:endParaRPr lang="en-US" sz="4000" b="1" dirty="0">
              <a:solidFill>
                <a:srgbClr val="FFFFFF"/>
              </a:solidFill>
            </a:endParaRPr>
          </a:p>
          <a:p>
            <a:pPr lvl="0" algn="ctr">
              <a:defRPr/>
            </a:pPr>
            <a:endParaRPr lang="en-US" sz="4000" b="1" dirty="0">
              <a:solidFill>
                <a:srgbClr val="FFFFFF"/>
              </a:solidFill>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a:ln>
                  <a:noFill/>
                </a:ln>
                <a:solidFill>
                  <a:srgbClr val="FFFFFF"/>
                </a:solidFill>
                <a:effectLst/>
                <a:uLnTx/>
                <a:uFillTx/>
                <a:latin typeface="Arial"/>
                <a:ea typeface="+mn-ea"/>
                <a:cs typeface="Arial"/>
              </a:rPr>
              <a:t>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a:ln>
                  <a:noFill/>
                </a:ln>
                <a:solidFill>
                  <a:srgbClr val="FFFFFF"/>
                </a:solidFill>
                <a:effectLst/>
                <a:uLnTx/>
                <a:uFillTx/>
                <a:latin typeface="Arial"/>
                <a:ea typeface="+mn-ea"/>
                <a:cs typeface="Arial"/>
              </a:rPr>
              <a:t>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1" i="0" u="none" strike="noStrike" kern="1200" cap="none" spc="0" normalizeH="0" baseline="0" noProof="0" dirty="0">
              <a:ln>
                <a:noFill/>
              </a:ln>
              <a:solidFill>
                <a:srgbClr val="FFFFFF"/>
              </a:solidFill>
              <a:effectLst/>
              <a:uLnTx/>
              <a:uFillTx/>
              <a:latin typeface="Arial"/>
              <a:ea typeface="+mn-ea"/>
              <a:cs typeface="Arial"/>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1" i="0" u="none" strike="noStrike" kern="1200" cap="none" spc="0" normalizeH="0" baseline="0" noProof="0" dirty="0">
              <a:ln>
                <a:noFill/>
              </a:ln>
              <a:solidFill>
                <a:srgbClr val="FFFFFF"/>
              </a:solidFill>
              <a:effectLst/>
              <a:uLnTx/>
              <a:uFillTx/>
              <a:latin typeface="Arial"/>
              <a:ea typeface="+mn-ea"/>
              <a:cs typeface="Arial"/>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a:ln>
                  <a:noFill/>
                </a:ln>
                <a:solidFill>
                  <a:srgbClr val="FFFFFF"/>
                </a:solidFill>
                <a:effectLst/>
                <a:uLnTx/>
                <a:uFillTx/>
                <a:latin typeface="Arial"/>
                <a:ea typeface="+mn-ea"/>
                <a:cs typeface="Arial"/>
              </a:rPr>
              <a:t>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1" i="0" u="none" strike="noStrike" kern="1200" cap="none" spc="0" normalizeH="0" baseline="0" noProof="0" dirty="0">
              <a:ln>
                <a:noFill/>
              </a:ln>
              <a:solidFill>
                <a:srgbClr val="FFFFFF"/>
              </a:solidFill>
              <a:effectLst/>
              <a:uLnTx/>
              <a:uFillTx/>
              <a:latin typeface="Arial"/>
              <a:ea typeface="+mn-ea"/>
              <a:cs typeface="Arial"/>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1" i="0" u="none" strike="noStrike" kern="1200" cap="none" spc="0" normalizeH="0" baseline="0" noProof="0" dirty="0">
              <a:ln>
                <a:noFill/>
              </a:ln>
              <a:solidFill>
                <a:srgbClr val="FFFFFF"/>
              </a:solidFill>
              <a:effectLst/>
              <a:uLnTx/>
              <a:uFillTx/>
              <a:latin typeface="Arial"/>
              <a:ea typeface="+mn-ea"/>
              <a:cs typeface="Arial"/>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1" i="0" u="none" strike="noStrike" kern="1200" cap="none" spc="0" normalizeH="0" baseline="0" noProof="0" dirty="0">
              <a:ln>
                <a:noFill/>
              </a:ln>
              <a:solidFill>
                <a:srgbClr val="FFFFFF"/>
              </a:solidFill>
              <a:effectLst/>
              <a:uLnTx/>
              <a:uFillTx/>
              <a:latin typeface="Arial"/>
              <a:ea typeface="+mn-ea"/>
              <a:cs typeface="Arial"/>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1" i="0" u="none" strike="noStrike" kern="1200" cap="none" spc="0" normalizeH="0" baseline="0" noProof="0" dirty="0">
              <a:ln>
                <a:noFill/>
              </a:ln>
              <a:solidFill>
                <a:srgbClr val="FFFFFF"/>
              </a:solidFill>
              <a:effectLst/>
              <a:uLnTx/>
              <a:uFillTx/>
              <a:latin typeface="Arial"/>
              <a:ea typeface="+mn-ea"/>
              <a:cs typeface="Arial"/>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1" i="0" u="none" strike="noStrike" kern="1200" cap="none" spc="0" normalizeH="0" baseline="0" noProof="0" dirty="0">
              <a:ln>
                <a:noFill/>
              </a:ln>
              <a:solidFill>
                <a:srgbClr val="FFFFFF"/>
              </a:solidFill>
              <a:effectLst/>
              <a:uLnTx/>
              <a:uFillTx/>
              <a:latin typeface="Arial"/>
              <a:ea typeface="+mn-ea"/>
              <a:cs typeface="Arial"/>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1" i="0" u="none" strike="noStrike" kern="1200" cap="none" spc="0" normalizeH="0" baseline="0" noProof="0" dirty="0">
              <a:ln>
                <a:noFill/>
              </a:ln>
              <a:solidFill>
                <a:srgbClr val="FFFFFF"/>
              </a:solidFill>
              <a:effectLst/>
              <a:uLnTx/>
              <a:uFillTx/>
              <a:latin typeface="Arial"/>
              <a:ea typeface="+mn-ea"/>
              <a:cs typeface="Arial"/>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a:ln>
                  <a:noFill/>
                </a:ln>
                <a:solidFill>
                  <a:srgbClr val="FFFFFF"/>
                </a:solidFill>
                <a:effectLst/>
                <a:uLnTx/>
                <a:uFillTx/>
                <a:latin typeface="Arial"/>
                <a:ea typeface="+mn-ea"/>
                <a:cs typeface="Arial"/>
              </a:rPr>
              <a:t>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a:ln>
                  <a:noFill/>
                </a:ln>
                <a:solidFill>
                  <a:srgbClr val="FFFFFF"/>
                </a:solidFill>
                <a:effectLst/>
                <a:uLnTx/>
                <a:uFillTx/>
                <a:latin typeface="Arial"/>
                <a:ea typeface="+mn-ea"/>
                <a:cs typeface="Arial"/>
              </a:rPr>
              <a:t>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a:ln>
                  <a:noFill/>
                </a:ln>
                <a:solidFill>
                  <a:srgbClr val="FFFFFF"/>
                </a:solidFill>
                <a:effectLst/>
                <a:uLnTx/>
                <a:uFillTx/>
                <a:latin typeface="Arial"/>
                <a:ea typeface="+mn-ea"/>
                <a:cs typeface="Arial"/>
              </a:rPr>
              <a:t>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a:ln>
                  <a:noFill/>
                </a:ln>
                <a:solidFill>
                  <a:srgbClr val="FFFFFF"/>
                </a:solidFill>
                <a:effectLst/>
                <a:uLnTx/>
                <a:uFillTx/>
                <a:latin typeface="Arial"/>
                <a:ea typeface="+mn-ea"/>
                <a:cs typeface="Arial"/>
              </a:rPr>
              <a:t>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0" i="0" u="none" strike="noStrike" kern="1200" cap="none" spc="0" normalizeH="0" baseline="0" noProof="0" dirty="0">
              <a:ln>
                <a:noFill/>
              </a:ln>
              <a:solidFill>
                <a:prstClr val="black"/>
              </a:solidFill>
              <a:effectLst/>
              <a:uLnTx/>
              <a:uFillTx/>
              <a:latin typeface="Calibri"/>
              <a:ea typeface="+mn-ea"/>
              <a:cs typeface="Arial"/>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a:ln>
                  <a:noFill/>
                </a:ln>
                <a:solidFill>
                  <a:srgbClr val="FFFFFF"/>
                </a:solidFill>
                <a:effectLst/>
                <a:uLnTx/>
                <a:uFillTx/>
                <a:latin typeface="Arial"/>
                <a:ea typeface="+mn-ea"/>
                <a:cs typeface="Arial"/>
              </a:rPr>
              <a:t>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0" i="0" u="none" strike="noStrike" kern="1200" cap="none" spc="0" normalizeH="0" baseline="0" noProof="0" dirty="0">
              <a:ln>
                <a:noFill/>
              </a:ln>
              <a:solidFill>
                <a:srgbClr val="FFFFFF"/>
              </a:solidFill>
              <a:effectLst/>
              <a:uLnTx/>
              <a:uFillTx/>
              <a:latin typeface="Arial"/>
              <a:ea typeface="+mn-ea"/>
              <a:cs typeface="Arial"/>
            </a:endParaRPr>
          </a:p>
        </p:txBody>
      </p:sp>
    </p:spTree>
    <p:extLst>
      <p:ext uri="{BB962C8B-B14F-4D97-AF65-F5344CB8AC3E}">
        <p14:creationId xmlns:p14="http://schemas.microsoft.com/office/powerpoint/2010/main" val="6118828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7494359"/>
          </a:xfrm>
          <a:prstGeom prst="rect">
            <a:avLst/>
          </a:prstGeom>
        </p:spPr>
        <p:txBody>
          <a:bodyPr wrap="square">
            <a:spAutoFit/>
          </a:bodyPr>
          <a:lstStyle/>
          <a:p>
            <a:pPr algn="ctr"/>
            <a:r>
              <a:rPr lang="en-US" sz="3700" b="1" u="sng" dirty="0"/>
              <a:t>Nahum 1:2-5   </a:t>
            </a:r>
          </a:p>
          <a:p>
            <a:pPr algn="ctr"/>
            <a:r>
              <a:rPr lang="en-US" sz="3700" b="1" dirty="0"/>
              <a:t>(Living Bible Translation)</a:t>
            </a:r>
            <a:endParaRPr lang="en-US" sz="3700" dirty="0"/>
          </a:p>
          <a:p>
            <a:pPr algn="ctr"/>
            <a:r>
              <a:rPr lang="en-US" sz="3700" dirty="0"/>
              <a:t>2 God is jealous over those he loves; that is why he takes vengeance on those who hurt them. He furiously destroys their enemies. 3 He is slow in getting angry, but when aroused, his power is incredible, and he does not easily forgive. He shows his power in the terrors of the cyclone and the raging storms; clouds are billowing dust beneath his feet! </a:t>
            </a:r>
          </a:p>
          <a:p>
            <a:pPr algn="ctr"/>
            <a:r>
              <a:rPr lang="en-US" sz="3700" dirty="0"/>
              <a:t>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3700" b="0" i="0" u="none" strike="noStrike" kern="1200" cap="none" spc="0" normalizeH="0" baseline="0" noProof="0" dirty="0">
              <a:ln>
                <a:noFill/>
              </a:ln>
              <a:solidFill>
                <a:srgbClr val="FFFFFF"/>
              </a:solidFill>
              <a:effectLst/>
              <a:uLnTx/>
              <a:uFillTx/>
              <a:latin typeface="Arial"/>
              <a:cs typeface="Arial"/>
            </a:endParaRPr>
          </a:p>
        </p:txBody>
      </p:sp>
    </p:spTree>
    <p:extLst>
      <p:ext uri="{BB962C8B-B14F-4D97-AF65-F5344CB8AC3E}">
        <p14:creationId xmlns:p14="http://schemas.microsoft.com/office/powerpoint/2010/main" val="6761276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6247864"/>
          </a:xfrm>
          <a:prstGeom prst="rect">
            <a:avLst/>
          </a:prstGeom>
        </p:spPr>
        <p:txBody>
          <a:bodyPr wrap="square">
            <a:spAutoFit/>
          </a:bodyPr>
          <a:lstStyle/>
          <a:p>
            <a:pPr algn="ctr"/>
            <a:r>
              <a:rPr lang="en-US" sz="4000" dirty="0"/>
              <a:t>4 At his command the oceans and rivers become dry sand; the lush pastures of Bashan and Carmel fade away; the green forests of Lebanon wilt. 5 In his presence mountains quake and hills melt; the earth crumbles, and its people are destroyed.</a:t>
            </a:r>
          </a:p>
          <a:p>
            <a:pPr lvl="0" algn="ctr">
              <a:defRPr/>
            </a:pPr>
            <a:r>
              <a:rPr lang="en-US" sz="4000" dirty="0">
                <a:solidFill>
                  <a:srgbClr val="FFFFFF"/>
                </a:solidFill>
              </a:rPr>
              <a:t>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0" i="0" u="none" strike="noStrike" kern="1200" cap="none" spc="0" normalizeH="0" baseline="0" noProof="0" dirty="0">
              <a:ln>
                <a:noFill/>
              </a:ln>
              <a:solidFill>
                <a:srgbClr val="FFFFFF"/>
              </a:solidFill>
              <a:effectLst/>
              <a:uLnTx/>
              <a:uFillTx/>
              <a:latin typeface="Arial"/>
              <a:ea typeface="+mn-ea"/>
              <a:cs typeface="Arial"/>
            </a:endParaRPr>
          </a:p>
        </p:txBody>
      </p:sp>
    </p:spTree>
    <p:extLst>
      <p:ext uri="{BB962C8B-B14F-4D97-AF65-F5344CB8AC3E}">
        <p14:creationId xmlns:p14="http://schemas.microsoft.com/office/powerpoint/2010/main" val="14692572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76200"/>
            <a:ext cx="8915400" cy="1323439"/>
          </a:xfrm>
          <a:prstGeom prst="rect">
            <a:avLst/>
          </a:prstGeom>
        </p:spPr>
        <p:txBody>
          <a:bodyPr wrap="square">
            <a:spAutoFit/>
          </a:bodyPr>
          <a:lstStyle/>
          <a:p>
            <a:pPr algn="ctr"/>
            <a:r>
              <a:rPr kumimoji="0" lang="en-US" sz="4000" b="0" i="0" u="none" strike="noStrike" kern="1200" cap="none" spc="0" normalizeH="0" baseline="0" noProof="0" dirty="0">
                <a:ln>
                  <a:noFill/>
                </a:ln>
                <a:solidFill>
                  <a:srgbClr val="FFFFFF"/>
                </a:solidFill>
                <a:effectLst/>
                <a:uLnTx/>
                <a:uFillTx/>
                <a:latin typeface="Arial"/>
                <a:cs typeface="Arial"/>
              </a:rPr>
              <a:t> </a:t>
            </a:r>
            <a:r>
              <a:rPr lang="en-US" sz="4000" dirty="0"/>
              <a:t> </a:t>
            </a:r>
            <a:r>
              <a:rPr lang="en-US" sz="4000" b="1" dirty="0"/>
              <a:t>The Steps to Destruction</a:t>
            </a:r>
            <a:endParaRPr lang="en-US" sz="4000" dirty="0"/>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0" i="0" u="none" strike="noStrike" kern="1200" cap="none" spc="0" normalizeH="0" baseline="0" noProof="0" dirty="0">
              <a:ln>
                <a:noFill/>
              </a:ln>
              <a:solidFill>
                <a:srgbClr val="FFFFFF"/>
              </a:solidFill>
              <a:effectLst/>
              <a:uLnTx/>
              <a:uFillTx/>
              <a:latin typeface="Arial"/>
              <a:cs typeface="Arial"/>
            </a:endParaRPr>
          </a:p>
        </p:txBody>
      </p:sp>
    </p:spTree>
    <p:extLst>
      <p:ext uri="{BB962C8B-B14F-4D97-AF65-F5344CB8AC3E}">
        <p14:creationId xmlns:p14="http://schemas.microsoft.com/office/powerpoint/2010/main" val="22077258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42208"/>
            <a:ext cx="9144000" cy="8710077"/>
          </a:xfrm>
          <a:prstGeom prst="rect">
            <a:avLst/>
          </a:prstGeom>
        </p:spPr>
        <p:txBody>
          <a:bodyPr wrap="square">
            <a:spAutoFit/>
          </a:bodyPr>
          <a:lstStyle/>
          <a:p>
            <a:pPr algn="ctr"/>
            <a:r>
              <a:rPr lang="en-US" sz="4000" b="1" u="sng" dirty="0"/>
              <a:t>Romans 1:24-25</a:t>
            </a:r>
            <a:endParaRPr lang="en-US" sz="4000" u="sng" dirty="0"/>
          </a:p>
          <a:p>
            <a:pPr algn="ctr"/>
            <a:r>
              <a:rPr lang="en-US" sz="4000" dirty="0"/>
              <a:t>24 So God let them go ahead into every sort of sex sin, and do whatever they wanted to-yes, vile and sinful things with each other's bodies. 25 Instead of believing what they knew was the truth about God, they deliberately chose to believe lies. So they prayed to the things God made, but wouldn't obey the blessed God who made these things.</a:t>
            </a:r>
          </a:p>
          <a:p>
            <a:pPr algn="ctr"/>
            <a:r>
              <a:rPr lang="en-US" sz="4000" dirty="0"/>
              <a:t>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a:ln>
                  <a:noFill/>
                </a:ln>
                <a:solidFill>
                  <a:srgbClr val="FFFFFF"/>
                </a:solidFill>
                <a:effectLst/>
                <a:uLnTx/>
                <a:uFillTx/>
                <a:latin typeface="Arial"/>
                <a:cs typeface="Arial"/>
              </a:rPr>
              <a:t>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0" i="0" u="none" strike="noStrike" kern="1200" cap="none" spc="0" normalizeH="0" baseline="0" noProof="0" dirty="0">
              <a:ln>
                <a:noFill/>
              </a:ln>
              <a:solidFill>
                <a:srgbClr val="FFFFFF"/>
              </a:solidFill>
              <a:effectLst/>
              <a:uLnTx/>
              <a:uFillTx/>
              <a:latin typeface="Arial"/>
              <a:cs typeface="Arial"/>
            </a:endParaRPr>
          </a:p>
        </p:txBody>
      </p:sp>
    </p:spTree>
    <p:extLst>
      <p:ext uri="{BB962C8B-B14F-4D97-AF65-F5344CB8AC3E}">
        <p14:creationId xmlns:p14="http://schemas.microsoft.com/office/powerpoint/2010/main" val="23394604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76200"/>
            <a:ext cx="8915400" cy="1323439"/>
          </a:xfrm>
          <a:prstGeom prst="rect">
            <a:avLst/>
          </a:prstGeom>
        </p:spPr>
        <p:txBody>
          <a:bodyPr wrap="square">
            <a:spAutoFit/>
          </a:bodyPr>
          <a:lstStyle/>
          <a:p>
            <a:pPr algn="ctr"/>
            <a:r>
              <a:rPr lang="en-US" sz="4000" b="1" dirty="0"/>
              <a:t>Our Rejection of God</a:t>
            </a:r>
            <a:endParaRPr lang="en-US" sz="4000" dirty="0"/>
          </a:p>
          <a:p>
            <a:pPr algn="ct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9771906"/>
          </a:xfrm>
          <a:prstGeom prst="rect">
            <a:avLst/>
          </a:prstGeom>
        </p:spPr>
        <p:txBody>
          <a:bodyPr wrap="square">
            <a:spAutoFit/>
          </a:bodyPr>
          <a:lstStyle/>
          <a:p>
            <a:pPr algn="ctr"/>
            <a:r>
              <a:rPr lang="en-US" sz="3700" b="1" u="sng" dirty="0"/>
              <a:t>Romans 1:26-27</a:t>
            </a:r>
            <a:endParaRPr lang="en-US" sz="3700" u="sng" dirty="0"/>
          </a:p>
          <a:p>
            <a:pPr algn="ctr"/>
            <a:r>
              <a:rPr lang="en-US" sz="3700" dirty="0"/>
              <a:t>26 That is why God let go of them and let them do all these evil things, so that even their women turned against God's natural plan for them and indulged in sex sin with each other. 27 And the men, instead of having normal sex relationships with women, burned with lust for each other, men doing shameful things with other men and, as a result, getting paid within their own souls with the penalty they so richly deserved.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3700" b="0" i="0" u="none" strike="noStrike" kern="1200" cap="none" spc="0" normalizeH="0" baseline="0" noProof="0" dirty="0">
              <a:ln>
                <a:noFill/>
              </a:ln>
              <a:solidFill>
                <a:srgbClr val="FFFFFF"/>
              </a:solidFill>
              <a:effectLst/>
              <a:uLnTx/>
              <a:uFillTx/>
              <a:latin typeface="Arial"/>
              <a:cs typeface="Arial"/>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3700" b="0" i="0" u="none" strike="noStrike" kern="1200" cap="none" spc="0" normalizeH="0" baseline="0" noProof="0" dirty="0">
              <a:ln>
                <a:noFill/>
              </a:ln>
              <a:solidFill>
                <a:srgbClr val="FFFFFF"/>
              </a:solidFill>
              <a:effectLst/>
              <a:uLnTx/>
              <a:uFillTx/>
              <a:latin typeface="Arial"/>
              <a:cs typeface="Arial"/>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700" b="0" i="0" u="none" strike="noStrike" kern="1200" cap="none" spc="0" normalizeH="0" baseline="0" noProof="0" dirty="0">
                <a:ln>
                  <a:noFill/>
                </a:ln>
                <a:solidFill>
                  <a:srgbClr val="FFFFFF"/>
                </a:solidFill>
                <a:effectLst/>
                <a:uLnTx/>
                <a:uFillTx/>
                <a:latin typeface="Arial"/>
                <a:cs typeface="Arial"/>
              </a:rPr>
              <a:t>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700" b="0" i="0" u="none" strike="noStrike" kern="1200" cap="none" spc="0" normalizeH="0" baseline="0" noProof="0" dirty="0">
                <a:ln>
                  <a:noFill/>
                </a:ln>
                <a:solidFill>
                  <a:srgbClr val="FFFFFF"/>
                </a:solidFill>
                <a:effectLst/>
                <a:uLnTx/>
                <a:uFillTx/>
                <a:latin typeface="Arial"/>
                <a:cs typeface="Arial"/>
              </a:rPr>
              <a:t>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3700" b="1" i="0" u="none" strike="noStrike" kern="1200" cap="none" spc="0" normalizeH="0" baseline="0" noProof="0" dirty="0">
              <a:ln>
                <a:noFill/>
              </a:ln>
              <a:solidFill>
                <a:srgbClr val="FFFFFF"/>
              </a:solidFill>
              <a:effectLst/>
              <a:uLnTx/>
              <a:uFillTx/>
              <a:latin typeface="Arial"/>
              <a:cs typeface="Arial"/>
            </a:endParaRPr>
          </a:p>
        </p:txBody>
      </p:sp>
      <mc:AlternateContent xmlns:mc="http://schemas.openxmlformats.org/markup-compatibility/2006" xmlns:pslz="http://schemas.microsoft.com/office/powerpoint/2016/slidezoom">
        <mc:Choice Requires="pslz">
          <p:graphicFrame>
            <p:nvGraphicFramePr>
              <p:cNvPr id="4" name="Slide Zoom 3">
                <a:extLst>
                  <a:ext uri="{FF2B5EF4-FFF2-40B4-BE49-F238E27FC236}">
                    <a16:creationId xmlns:a16="http://schemas.microsoft.com/office/drawing/2014/main" id="{DBCC3197-AE2F-475F-AE86-C95E492E55BA}"/>
                  </a:ext>
                </a:extLst>
              </p:cNvPr>
              <p:cNvGraphicFramePr>
                <a:graphicFrameLocks noChangeAspect="1"/>
              </p:cNvGraphicFramePr>
              <p:nvPr/>
            </p:nvGraphicFramePr>
            <p:xfrm>
              <a:off x="-2385874" y="5938647"/>
              <a:ext cx="2286000" cy="1714500"/>
            </p:xfrm>
            <a:graphic>
              <a:graphicData uri="http://schemas.microsoft.com/office/powerpoint/2016/slidezoom">
                <pslz:sldZm>
                  <pslz:sldZmObj sldId="718" cId="3963039648">
                    <pslz:zmPr id="{A7FD9D8C-3EF0-4F2F-BE5B-0FEC1944F7E7}" returnToParent="0" transitionDur="1000">
                      <p166:blipFill xmlns:p166="http://schemas.microsoft.com/office/powerpoint/2016/6/main">
                        <a:blip r:embed="rId2"/>
                        <a:stretch>
                          <a:fillRect/>
                        </a:stretch>
                      </p166:blipFill>
                      <p166:spPr xmlns:p166="http://schemas.microsoft.com/office/powerpoint/2016/6/main">
                        <a:xfrm>
                          <a:off x="0" y="0"/>
                          <a:ext cx="2286000" cy="1714500"/>
                        </a:xfrm>
                        <a:prstGeom prst="rect">
                          <a:avLst/>
                        </a:prstGeom>
                        <a:ln w="3175">
                          <a:solidFill>
                            <a:prstClr val="ltGray"/>
                          </a:solidFill>
                        </a:ln>
                      </p166:spPr>
                    </pslz:zmPr>
                  </pslz:sldZmObj>
                </pslz:sldZm>
              </a:graphicData>
            </a:graphic>
          </p:graphicFrame>
        </mc:Choice>
        <mc:Fallback xmlns="">
          <p:pic>
            <p:nvPicPr>
              <p:cNvPr id="4" name="Slide Zoom 3">
                <a:hlinkClick r:id="rId3" action="ppaction://hlinksldjump"/>
                <a:extLst>
                  <a:ext uri="{FF2B5EF4-FFF2-40B4-BE49-F238E27FC236}">
                    <a16:creationId xmlns:a16="http://schemas.microsoft.com/office/drawing/2014/main" id="{DBCC3197-AE2F-475F-AE86-C95E492E55BA}"/>
                  </a:ext>
                </a:extLst>
              </p:cNvPr>
              <p:cNvPicPr>
                <a:picLocks noGrp="1" noRot="1" noChangeAspect="1" noMove="1" noResize="1" noEditPoints="1" noAdjustHandles="1" noChangeArrowheads="1" noChangeShapeType="1"/>
              </p:cNvPicPr>
              <p:nvPr/>
            </p:nvPicPr>
            <p:blipFill>
              <a:blip r:embed="rId4"/>
              <a:stretch>
                <a:fillRect/>
              </a:stretch>
            </p:blipFill>
            <p:spPr>
              <a:xfrm>
                <a:off x="-2385874" y="5938647"/>
                <a:ext cx="2286000" cy="1714500"/>
              </a:xfrm>
              <a:prstGeom prst="rect">
                <a:avLst/>
              </a:prstGeom>
              <a:ln w="3175">
                <a:solidFill>
                  <a:prstClr val="ltGray"/>
                </a:solidFill>
              </a:ln>
            </p:spPr>
          </p:pic>
        </mc:Fallback>
      </mc:AlternateContent>
    </p:spTree>
    <p:extLst>
      <p:ext uri="{BB962C8B-B14F-4D97-AF65-F5344CB8AC3E}">
        <p14:creationId xmlns:p14="http://schemas.microsoft.com/office/powerpoint/2010/main" val="25437326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6247864"/>
          </a:xfrm>
          <a:prstGeom prst="rect">
            <a:avLst/>
          </a:prstGeom>
        </p:spPr>
        <p:txBody>
          <a:bodyPr wrap="square">
            <a:spAutoFit/>
          </a:bodyPr>
          <a:lstStyle/>
          <a:p>
            <a:pPr algn="ctr"/>
            <a:r>
              <a:rPr lang="en-US" sz="4000" b="1" u="sng" dirty="0"/>
              <a:t>Romans 1:28-32</a:t>
            </a:r>
            <a:endParaRPr lang="en-US" sz="4000" u="sng" dirty="0"/>
          </a:p>
          <a:p>
            <a:pPr algn="ctr"/>
            <a:r>
              <a:rPr lang="en-US" sz="4000" dirty="0"/>
              <a:t>28 Furthermore, since they did not think it worthwhile to retain the knowledge of God, he gave them over to a depraved mind, to do what ought not to be done. 29 They have become filled with every kind of wickedness, evil, greed and depravity. They are full of envy, murder, strife, deceit and malice. They are gossips, </a:t>
            </a:r>
          </a:p>
        </p:txBody>
      </p:sp>
    </p:spTree>
    <p:extLst>
      <p:ext uri="{BB962C8B-B14F-4D97-AF65-F5344CB8AC3E}">
        <p14:creationId xmlns:p14="http://schemas.microsoft.com/office/powerpoint/2010/main" val="5942359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6247864"/>
          </a:xfrm>
          <a:prstGeom prst="rect">
            <a:avLst/>
          </a:prstGeom>
        </p:spPr>
        <p:txBody>
          <a:bodyPr wrap="square">
            <a:spAutoFit/>
          </a:bodyPr>
          <a:lstStyle/>
          <a:p>
            <a:pPr algn="ctr"/>
            <a:r>
              <a:rPr lang="en-US" sz="4000" dirty="0"/>
              <a:t>30 slanderers, God-haters, insolent, arrogant and boastful; they invent ways of doing evil; they disobey their parents; 31 they are senseless, faithless, heartless, ruthless. 32 Although they know God's righteous decree that those who do such things deserve death, they not only continue to do these very things but also approve of those who practice them. </a:t>
            </a:r>
          </a:p>
        </p:txBody>
      </p:sp>
    </p:spTree>
    <p:extLst>
      <p:ext uri="{BB962C8B-B14F-4D97-AF65-F5344CB8AC3E}">
        <p14:creationId xmlns:p14="http://schemas.microsoft.com/office/powerpoint/2010/main" val="37845164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7478970"/>
          </a:xfrm>
          <a:prstGeom prst="rect">
            <a:avLst/>
          </a:prstGeom>
        </p:spPr>
        <p:txBody>
          <a:bodyPr wrap="square">
            <a:spAutoFit/>
          </a:bodyPr>
          <a:lstStyle/>
          <a:p>
            <a:pPr algn="ctr"/>
            <a:r>
              <a:rPr lang="en-US" sz="4000" b="1" u="sng" dirty="0"/>
              <a:t>Jeremiah 30:12-14</a:t>
            </a:r>
            <a:endParaRPr lang="en-US" sz="4000" u="sng" dirty="0"/>
          </a:p>
          <a:p>
            <a:pPr algn="ctr"/>
            <a:r>
              <a:rPr lang="en-US" sz="4000" dirty="0"/>
              <a:t>12 "This is what the LORD says: "'Your wound is incurable, your injury beyond healing. 13 There is no one to plead your cause, no remedy for your sore, no healing for you. 14 All your allies have forgotten you; they care nothing for you. I have struck you as an enemy would and punished you as would the cruel, because your guilt is so great and your sins so many.</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a:ln>
                  <a:noFill/>
                </a:ln>
                <a:solidFill>
                  <a:srgbClr val="FFFFFF"/>
                </a:solidFill>
                <a:effectLst/>
                <a:uLnTx/>
                <a:uFillTx/>
                <a:latin typeface="Arial"/>
                <a:cs typeface="Arial"/>
              </a:rPr>
              <a:t> </a:t>
            </a:r>
          </a:p>
        </p:txBody>
      </p:sp>
    </p:spTree>
    <p:extLst>
      <p:ext uri="{BB962C8B-B14F-4D97-AF65-F5344CB8AC3E}">
        <p14:creationId xmlns:p14="http://schemas.microsoft.com/office/powerpoint/2010/main" val="27116566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707886"/>
          </a:xfrm>
          <a:prstGeom prst="rect">
            <a:avLst/>
          </a:prstGeom>
        </p:spPr>
        <p:txBody>
          <a:bodyPr wrap="square">
            <a:spAutoFit/>
          </a:bodyPr>
          <a:lstStyle/>
          <a:p>
            <a:pPr algn="ctr"/>
            <a:r>
              <a:rPr lang="en-US" sz="4000" dirty="0"/>
              <a:t> </a:t>
            </a:r>
            <a:r>
              <a:rPr lang="en-US" sz="4000" b="1" dirty="0"/>
              <a:t>Our Prophetic Type</a:t>
            </a:r>
            <a:endParaRPr lang="en-US" sz="4000" dirty="0"/>
          </a:p>
        </p:txBody>
      </p:sp>
    </p:spTree>
    <p:extLst>
      <p:ext uri="{BB962C8B-B14F-4D97-AF65-F5344CB8AC3E}">
        <p14:creationId xmlns:p14="http://schemas.microsoft.com/office/powerpoint/2010/main" val="23682721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6247864"/>
          </a:xfrm>
          <a:prstGeom prst="rect">
            <a:avLst/>
          </a:prstGeom>
        </p:spPr>
        <p:txBody>
          <a:bodyPr wrap="square">
            <a:spAutoFit/>
          </a:bodyPr>
          <a:lstStyle/>
          <a:p>
            <a:pPr algn="ctr"/>
            <a:r>
              <a:rPr lang="en-US" sz="4000" b="1" u="sng" dirty="0"/>
              <a:t>2 Chronicles 36:15-16</a:t>
            </a:r>
            <a:endParaRPr lang="en-US" sz="4000" u="sng" dirty="0"/>
          </a:p>
          <a:p>
            <a:pPr algn="ctr"/>
            <a:r>
              <a:rPr lang="en-US" sz="4000" dirty="0"/>
              <a:t>15 The LORD, the God of their fathers, sent word to them again and again by His messengers, because He had compassion on His people and on His dwelling place; 16 but they continually mocked the messengers of God, despised His words and scoffed at His prophets, until the wrath of the LORD arose against His people,</a:t>
            </a:r>
          </a:p>
        </p:txBody>
      </p:sp>
    </p:spTree>
    <p:extLst>
      <p:ext uri="{BB962C8B-B14F-4D97-AF65-F5344CB8AC3E}">
        <p14:creationId xmlns:p14="http://schemas.microsoft.com/office/powerpoint/2010/main" val="8713974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707886"/>
          </a:xfrm>
          <a:prstGeom prst="rect">
            <a:avLst/>
          </a:prstGeom>
        </p:spPr>
        <p:txBody>
          <a:bodyPr wrap="square">
            <a:spAutoFit/>
          </a:bodyPr>
          <a:lstStyle/>
          <a:p>
            <a:pPr algn="ctr"/>
            <a:r>
              <a:rPr lang="en-US" sz="4000" b="1" dirty="0"/>
              <a:t>Our Destiny</a:t>
            </a:r>
            <a:endParaRPr lang="en-US" sz="4000" dirty="0"/>
          </a:p>
        </p:txBody>
      </p:sp>
    </p:spTree>
    <p:extLst>
      <p:ext uri="{BB962C8B-B14F-4D97-AF65-F5344CB8AC3E}">
        <p14:creationId xmlns:p14="http://schemas.microsoft.com/office/powerpoint/2010/main" val="22497053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1938992"/>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a:ln>
                  <a:noFill/>
                </a:ln>
                <a:solidFill>
                  <a:srgbClr val="FFFFFF"/>
                </a:solidFill>
                <a:effectLst/>
                <a:uLnTx/>
                <a:uFillTx/>
                <a:latin typeface="Arial"/>
                <a:ea typeface="+mn-ea"/>
                <a:cs typeface="Arial"/>
              </a:rPr>
              <a:t>11. Our major corporations and labor unions are in bondage to greed.</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a:ln>
                  <a:noFill/>
                </a:ln>
                <a:solidFill>
                  <a:srgbClr val="FFFFFF"/>
                </a:solidFill>
                <a:effectLst/>
                <a:uLnTx/>
                <a:uFillTx/>
                <a:latin typeface="Arial"/>
                <a:ea typeface="+mn-ea"/>
                <a:cs typeface="Arial"/>
              </a:rPr>
              <a:t> </a:t>
            </a:r>
          </a:p>
        </p:txBody>
      </p:sp>
      <p:pic>
        <p:nvPicPr>
          <p:cNvPr id="4" name="Picture 3" descr="A view of a city at night&#10;&#10;Description generated with high confidence">
            <a:extLst>
              <a:ext uri="{FF2B5EF4-FFF2-40B4-BE49-F238E27FC236}">
                <a16:creationId xmlns:a16="http://schemas.microsoft.com/office/drawing/2014/main" id="{8DBA0DA5-AA43-4AE4-9A15-AB0E9FB56A8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31119037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7294305"/>
          </a:xfrm>
          <a:prstGeom prst="rect">
            <a:avLst/>
          </a:prstGeom>
        </p:spPr>
        <p:txBody>
          <a:bodyPr wrap="square">
            <a:spAutoFit/>
          </a:bodyPr>
          <a:lstStyle/>
          <a:p>
            <a:pPr algn="ctr"/>
            <a:r>
              <a:rPr lang="en-US" sz="3600" dirty="0"/>
              <a:t>1. President Obama left office with a 60% approval rating.</a:t>
            </a:r>
          </a:p>
          <a:p>
            <a:pPr algn="ctr"/>
            <a:r>
              <a:rPr lang="en-US" sz="3600" dirty="0"/>
              <a:t> </a:t>
            </a:r>
          </a:p>
          <a:p>
            <a:pPr algn="ctr"/>
            <a:r>
              <a:rPr lang="en-US" sz="3600" dirty="0"/>
              <a:t>2. Obama’s designated heir, Hillary Clinton, received three million more votes than Donald Trump.</a:t>
            </a:r>
          </a:p>
          <a:p>
            <a:pPr algn="ctr"/>
            <a:r>
              <a:rPr lang="en-US" sz="3600" dirty="0"/>
              <a:t> </a:t>
            </a:r>
          </a:p>
          <a:p>
            <a:pPr algn="ctr"/>
            <a:r>
              <a:rPr lang="en-US" sz="3600" dirty="0"/>
              <a:t>3. The future of our nation, the Millennials (ages 18-28), supported an out-and-out Socialist, and when he failed to get the Democratic nomination, they supported Clinton overwhelmingly.</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3600" b="0" i="0" u="none" strike="noStrike" kern="1200" cap="none" spc="0" normalizeH="0" baseline="0" noProof="0" dirty="0">
              <a:ln>
                <a:noFill/>
              </a:ln>
              <a:solidFill>
                <a:srgbClr val="FFFFFF"/>
              </a:solidFill>
              <a:effectLst/>
              <a:uLnTx/>
              <a:uFillTx/>
              <a:latin typeface="Arial"/>
              <a:cs typeface="Arial"/>
            </a:endParaRPr>
          </a:p>
        </p:txBody>
      </p:sp>
    </p:spTree>
    <p:extLst>
      <p:ext uri="{BB962C8B-B14F-4D97-AF65-F5344CB8AC3E}">
        <p14:creationId xmlns:p14="http://schemas.microsoft.com/office/powerpoint/2010/main" val="15589019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6247864"/>
          </a:xfrm>
          <a:prstGeom prst="rect">
            <a:avLst/>
          </a:prstGeom>
        </p:spPr>
        <p:txBody>
          <a:bodyPr wrap="square">
            <a:spAutoFit/>
          </a:bodyPr>
          <a:lstStyle/>
          <a:p>
            <a:pPr algn="ctr"/>
            <a:r>
              <a:rPr lang="en-US" sz="4000" b="1" i="1" dirty="0"/>
              <a:t>There is a famine of the Word of God in our Nation </a:t>
            </a:r>
            <a:endParaRPr lang="en-US" sz="4000" dirty="0"/>
          </a:p>
          <a:p>
            <a:pPr algn="ctr"/>
            <a:r>
              <a:rPr lang="en-US" sz="4000" dirty="0"/>
              <a:t> </a:t>
            </a:r>
          </a:p>
          <a:p>
            <a:pPr algn="ctr"/>
            <a:r>
              <a:rPr lang="en-US" sz="4000" b="1" dirty="0"/>
              <a:t>Amos 8:11</a:t>
            </a:r>
            <a:endParaRPr lang="en-US" sz="4000" dirty="0"/>
          </a:p>
          <a:p>
            <a:pPr algn="ctr"/>
            <a:r>
              <a:rPr lang="en-US" sz="4000" dirty="0"/>
              <a:t>"Behold, the days are coming," says the Lord GOD, "That I will send a famine on the land, Not a famine of bread, Nor a thirst for water, But of hearing the words of the LORD.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0" i="0" u="none" strike="noStrike" kern="1200" cap="none" spc="0" normalizeH="0" baseline="0" noProof="0" dirty="0">
              <a:ln>
                <a:noFill/>
              </a:ln>
              <a:solidFill>
                <a:srgbClr val="FFFFFF"/>
              </a:solidFill>
              <a:effectLst/>
              <a:uLnTx/>
              <a:uFillTx/>
              <a:latin typeface="Arial"/>
              <a:cs typeface="Arial"/>
            </a:endParaRPr>
          </a:p>
        </p:txBody>
      </p:sp>
    </p:spTree>
    <p:extLst>
      <p:ext uri="{BB962C8B-B14F-4D97-AF65-F5344CB8AC3E}">
        <p14:creationId xmlns:p14="http://schemas.microsoft.com/office/powerpoint/2010/main" val="26413853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152936"/>
            <a:ext cx="8915400" cy="6863417"/>
          </a:xfrm>
          <a:prstGeom prst="rect">
            <a:avLst/>
          </a:prstGeom>
        </p:spPr>
        <p:txBody>
          <a:bodyPr wrap="square">
            <a:spAutoFit/>
          </a:bodyPr>
          <a:lstStyle/>
          <a:p>
            <a:pPr algn="ctr"/>
            <a:r>
              <a:rPr lang="en-US" sz="4000" b="1" u="sng" dirty="0"/>
              <a:t>Psalm 9:15-17</a:t>
            </a:r>
            <a:endParaRPr lang="en-US" sz="4000" u="sng" dirty="0"/>
          </a:p>
          <a:p>
            <a:pPr algn="ctr"/>
            <a:r>
              <a:rPr lang="en-US" sz="4000" dirty="0"/>
              <a:t>15 The nations have sunk down in the pit which they made; In the net which they hid, their own foot is caught. 16 The LORD is known by the judgment He executes; The wicked is snared in the work of his own hands. Meditation. Selah 17 The wicked shall be turned into hell, And all the nations that forget God.</a:t>
            </a:r>
          </a:p>
          <a:p>
            <a:pPr algn="ctr"/>
            <a:endParaRPr lang="en-US" sz="40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AGCF highest resolution.jpg"/>
          <p:cNvPicPr>
            <a:picLocks noChangeAspect="1"/>
          </p:cNvPicPr>
          <p:nvPr/>
        </p:nvPicPr>
        <p:blipFill>
          <a:blip r:embed="rId2" cstate="print"/>
          <a:stretch>
            <a:fillRect/>
          </a:stretch>
        </p:blipFill>
        <p:spPr>
          <a:xfrm>
            <a:off x="0" y="0"/>
            <a:ext cx="9144000" cy="6858000"/>
          </a:xfrm>
          <a:prstGeom prst="rect">
            <a:avLst/>
          </a:prstGeom>
        </p:spPr>
      </p:pic>
    </p:spTree>
    <p:extLst>
      <p:ext uri="{BB962C8B-B14F-4D97-AF65-F5344CB8AC3E}">
        <p14:creationId xmlns:p14="http://schemas.microsoft.com/office/powerpoint/2010/main" val="24834036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118408"/>
            <a:ext cx="8915400" cy="4401205"/>
          </a:xfrm>
          <a:prstGeom prst="rect">
            <a:avLst/>
          </a:prstGeom>
        </p:spPr>
        <p:txBody>
          <a:bodyPr wrap="square">
            <a:spAutoFit/>
          </a:bodyPr>
          <a:lstStyle/>
          <a:p>
            <a:pPr algn="ctr"/>
            <a:r>
              <a:rPr lang="en-US" sz="4000" dirty="0"/>
              <a:t>1. Since 1973 we have murdered our babies in their mothers’ wombs at the rate of 4,000 per day, totaling nearly 60 million, and their blood cries out for vengeance.</a:t>
            </a:r>
          </a:p>
          <a:p>
            <a:pPr algn="ctr"/>
            <a:r>
              <a:rPr lang="en-US" sz="4000" dirty="0"/>
              <a:t> </a:t>
            </a:r>
          </a:p>
          <a:p>
            <a:pPr algn="ctr"/>
            <a:endParaRPr lang="en-US" sz="40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4"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4)">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112455"/>
            <a:ext cx="8915400" cy="1323439"/>
          </a:xfrm>
          <a:prstGeom prst="rect">
            <a:avLst/>
          </a:prstGeom>
        </p:spPr>
        <p:txBody>
          <a:bodyPr wrap="square">
            <a:spAutoFit/>
          </a:bodyPr>
          <a:lstStyle/>
          <a:p>
            <a:pPr algn="ctr"/>
            <a:endParaRPr lang="en-US" sz="4000" dirty="0"/>
          </a:p>
          <a:p>
            <a:pPr algn="ctr"/>
            <a:r>
              <a:rPr lang="en-US" sz="4000" b="1" dirty="0"/>
              <a:t> </a:t>
            </a:r>
            <a:endParaRPr lang="en-US" sz="4000" dirty="0"/>
          </a:p>
        </p:txBody>
      </p:sp>
      <p:sp>
        <p:nvSpPr>
          <p:cNvPr id="4" name="Rectangle 3"/>
          <p:cNvSpPr/>
          <p:nvPr/>
        </p:nvSpPr>
        <p:spPr>
          <a:xfrm>
            <a:off x="76200" y="76200"/>
            <a:ext cx="8915400" cy="3785652"/>
          </a:xfrm>
          <a:prstGeom prst="rect">
            <a:avLst/>
          </a:prstGeom>
        </p:spPr>
        <p:txBody>
          <a:bodyPr wrap="square">
            <a:spAutoFit/>
          </a:bodyPr>
          <a:lstStyle/>
          <a:p>
            <a:pPr algn="ctr"/>
            <a:r>
              <a:rPr lang="en-US" sz="4000" dirty="0"/>
              <a:t>2. We consume more than one-half of all the illegal drugs produced in the world, yet we constitute only 4.4% of the world’s population.</a:t>
            </a:r>
          </a:p>
          <a:p>
            <a:pPr algn="ctr"/>
            <a:r>
              <a:rPr lang="en-US" sz="4000" dirty="0"/>
              <a:t> </a:t>
            </a:r>
          </a:p>
          <a:p>
            <a:pPr algn="ctr"/>
            <a:endParaRPr lang="en-US" sz="4000" b="1" dirty="0">
              <a:solidFill>
                <a:prstClr val="black"/>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theme/theme1.xml><?xml version="1.0" encoding="utf-8"?>
<a:theme xmlns:a="http://schemas.openxmlformats.org/drawingml/2006/main" name="1_Mountain Top">
  <a:themeElements>
    <a:clrScheme name="1_Mountain Top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fontScheme name="1_Mountain Top">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Mountain Top 1">
        <a:dk1>
          <a:srgbClr val="4C3A1C"/>
        </a:dk1>
        <a:lt1>
          <a:srgbClr val="FFFFFF"/>
        </a:lt1>
        <a:dk2>
          <a:srgbClr val="993300"/>
        </a:dk2>
        <a:lt2>
          <a:srgbClr val="CCAA00"/>
        </a:lt2>
        <a:accent1>
          <a:srgbClr val="FF3300"/>
        </a:accent1>
        <a:accent2>
          <a:srgbClr val="9E6600"/>
        </a:accent2>
        <a:accent3>
          <a:srgbClr val="CAADAA"/>
        </a:accent3>
        <a:accent4>
          <a:srgbClr val="DADADA"/>
        </a:accent4>
        <a:accent5>
          <a:srgbClr val="FFADAA"/>
        </a:accent5>
        <a:accent6>
          <a:srgbClr val="8F5C00"/>
        </a:accent6>
        <a:hlink>
          <a:srgbClr val="FFCC00"/>
        </a:hlink>
        <a:folHlink>
          <a:srgbClr val="F7DC97"/>
        </a:folHlink>
      </a:clrScheme>
      <a:clrMap bg1="dk2" tx1="lt1" bg2="dk1" tx2="lt2" accent1="accent1" accent2="accent2" accent3="accent3" accent4="accent4" accent5="accent5" accent6="accent6" hlink="hlink" folHlink="folHlink"/>
    </a:extraClrScheme>
    <a:extraClrScheme>
      <a:clrScheme name="1_Mountain Top 2">
        <a:dk1>
          <a:srgbClr val="3D0058"/>
        </a:dk1>
        <a:lt1>
          <a:srgbClr val="FFFFFF"/>
        </a:lt1>
        <a:dk2>
          <a:srgbClr val="9188B0"/>
        </a:dk2>
        <a:lt2>
          <a:srgbClr val="DDE0DC"/>
        </a:lt2>
        <a:accent1>
          <a:srgbClr val="FFCC00"/>
        </a:accent1>
        <a:accent2>
          <a:srgbClr val="4C3D78"/>
        </a:accent2>
        <a:accent3>
          <a:srgbClr val="C7C3D4"/>
        </a:accent3>
        <a:accent4>
          <a:srgbClr val="DADADA"/>
        </a:accent4>
        <a:accent5>
          <a:srgbClr val="FFE2AA"/>
        </a:accent5>
        <a:accent6>
          <a:srgbClr val="44366C"/>
        </a:accent6>
        <a:hlink>
          <a:srgbClr val="743D78"/>
        </a:hlink>
        <a:folHlink>
          <a:srgbClr val="CC9900"/>
        </a:folHlink>
      </a:clrScheme>
      <a:clrMap bg1="dk2" tx1="lt1" bg2="dk1" tx2="lt2" accent1="accent1" accent2="accent2" accent3="accent3" accent4="accent4" accent5="accent5" accent6="accent6" hlink="hlink" folHlink="folHlink"/>
    </a:extraClrScheme>
    <a:extraClrScheme>
      <a:clrScheme name="1_Mountain Top 3">
        <a:dk1>
          <a:srgbClr val="10104C"/>
        </a:dk1>
        <a:lt1>
          <a:srgbClr val="FFFFFF"/>
        </a:lt1>
        <a:dk2>
          <a:srgbClr val="003366"/>
        </a:dk2>
        <a:lt2>
          <a:srgbClr val="C6CCD4"/>
        </a:lt2>
        <a:accent1>
          <a:srgbClr val="33CCFF"/>
        </a:accent1>
        <a:accent2>
          <a:srgbClr val="5B5B8D"/>
        </a:accent2>
        <a:accent3>
          <a:srgbClr val="AAADB8"/>
        </a:accent3>
        <a:accent4>
          <a:srgbClr val="DADADA"/>
        </a:accent4>
        <a:accent5>
          <a:srgbClr val="ADE2FF"/>
        </a:accent5>
        <a:accent6>
          <a:srgbClr val="52527F"/>
        </a:accent6>
        <a:hlink>
          <a:srgbClr val="4529AB"/>
        </a:hlink>
        <a:folHlink>
          <a:srgbClr val="00CC99"/>
        </a:folHlink>
      </a:clrScheme>
      <a:clrMap bg1="dk2" tx1="lt1" bg2="dk1" tx2="lt2" accent1="accent1" accent2="accent2" accent3="accent3" accent4="accent4" accent5="accent5" accent6="accent6" hlink="hlink" folHlink="folHlink"/>
    </a:extraClrScheme>
    <a:extraClrScheme>
      <a:clrScheme name="1_Mountain Top 4">
        <a:dk1>
          <a:srgbClr val="B0C8CA"/>
        </a:dk1>
        <a:lt1>
          <a:srgbClr val="FFFFFF"/>
        </a:lt1>
        <a:dk2>
          <a:srgbClr val="000099"/>
        </a:dk2>
        <a:lt2>
          <a:srgbClr val="FFFFFF"/>
        </a:lt2>
        <a:accent1>
          <a:srgbClr val="89C4FF"/>
        </a:accent1>
        <a:accent2>
          <a:srgbClr val="00008C"/>
        </a:accent2>
        <a:accent3>
          <a:srgbClr val="AAAACA"/>
        </a:accent3>
        <a:accent4>
          <a:srgbClr val="DADADA"/>
        </a:accent4>
        <a:accent5>
          <a:srgbClr val="C4DEFF"/>
        </a:accent5>
        <a:accent6>
          <a:srgbClr val="00007E"/>
        </a:accent6>
        <a:hlink>
          <a:srgbClr val="6666FF"/>
        </a:hlink>
        <a:folHlink>
          <a:srgbClr val="C0C0C0"/>
        </a:folHlink>
      </a:clrScheme>
      <a:clrMap bg1="dk2" tx1="lt1" bg2="dk1" tx2="lt2" accent1="accent1" accent2="accent2" accent3="accent3" accent4="accent4" accent5="accent5" accent6="accent6" hlink="hlink" folHlink="folHlink"/>
    </a:extraClrScheme>
    <a:extraClrScheme>
      <a:clrScheme name="1_Mountain Top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clrMap bg1="dk2" tx1="lt1" bg2="dk1" tx2="lt2" accent1="accent1" accent2="accent2" accent3="accent3" accent4="accent4" accent5="accent5" accent6="accent6" hlink="hlink" folHlink="folHlink"/>
    </a:extraClrScheme>
    <a:extraClrScheme>
      <a:clrScheme name="1_Mountain Top 6">
        <a:dk1>
          <a:srgbClr val="809296"/>
        </a:dk1>
        <a:lt1>
          <a:srgbClr val="FFFFFF"/>
        </a:lt1>
        <a:dk2>
          <a:srgbClr val="6699FF"/>
        </a:dk2>
        <a:lt2>
          <a:srgbClr val="B3EDFF"/>
        </a:lt2>
        <a:accent1>
          <a:srgbClr val="FF9933"/>
        </a:accent1>
        <a:accent2>
          <a:srgbClr val="FFAA99"/>
        </a:accent2>
        <a:accent3>
          <a:srgbClr val="B8CAFF"/>
        </a:accent3>
        <a:accent4>
          <a:srgbClr val="DADADA"/>
        </a:accent4>
        <a:accent5>
          <a:srgbClr val="FFCAAD"/>
        </a:accent5>
        <a:accent6>
          <a:srgbClr val="E79A8A"/>
        </a:accent6>
        <a:hlink>
          <a:srgbClr val="FFCFAB"/>
        </a:hlink>
        <a:folHlink>
          <a:srgbClr val="CC9900"/>
        </a:folHlink>
      </a:clrScheme>
      <a:clrMap bg1="dk2" tx1="lt1" bg2="dk1" tx2="lt2" accent1="accent1" accent2="accent2" accent3="accent3" accent4="accent4" accent5="accent5" accent6="accent6" hlink="hlink" folHlink="folHlink"/>
    </a:extraClrScheme>
    <a:extraClrScheme>
      <a:clrScheme name="1_Mountain Top 7">
        <a:dk1>
          <a:srgbClr val="006666"/>
        </a:dk1>
        <a:lt1>
          <a:srgbClr val="FFFFFF"/>
        </a:lt1>
        <a:dk2>
          <a:srgbClr val="85D1E3"/>
        </a:dk2>
        <a:lt2>
          <a:srgbClr val="CCFFFF"/>
        </a:lt2>
        <a:accent1>
          <a:srgbClr val="FFCC00"/>
        </a:accent1>
        <a:accent2>
          <a:srgbClr val="00CC99"/>
        </a:accent2>
        <a:accent3>
          <a:srgbClr val="C2E5EF"/>
        </a:accent3>
        <a:accent4>
          <a:srgbClr val="DADADA"/>
        </a:accent4>
        <a:accent5>
          <a:srgbClr val="FFE2AA"/>
        </a:accent5>
        <a:accent6>
          <a:srgbClr val="00B98A"/>
        </a:accent6>
        <a:hlink>
          <a:srgbClr val="0099FF"/>
        </a:hlink>
        <a:folHlink>
          <a:srgbClr val="6600CC"/>
        </a:folHlink>
      </a:clrScheme>
      <a:clrMap bg1="dk2" tx1="lt1" bg2="dk1" tx2="lt2" accent1="accent1" accent2="accent2" accent3="accent3" accent4="accent4" accent5="accent5" accent6="accent6" hlink="hlink" folHlink="folHlink"/>
    </a:extraClrScheme>
    <a:extraClrScheme>
      <a:clrScheme name="1_Mountain Top 8">
        <a:dk1>
          <a:srgbClr val="404B3D"/>
        </a:dk1>
        <a:lt1>
          <a:srgbClr val="FFFFFF"/>
        </a:lt1>
        <a:dk2>
          <a:srgbClr val="A7A491"/>
        </a:dk2>
        <a:lt2>
          <a:srgbClr val="CCD0CA"/>
        </a:lt2>
        <a:accent1>
          <a:srgbClr val="33CCCC"/>
        </a:accent1>
        <a:accent2>
          <a:srgbClr val="004E4C"/>
        </a:accent2>
        <a:accent3>
          <a:srgbClr val="D0CFC7"/>
        </a:accent3>
        <a:accent4>
          <a:srgbClr val="DADADA"/>
        </a:accent4>
        <a:accent5>
          <a:srgbClr val="ADE2E2"/>
        </a:accent5>
        <a:accent6>
          <a:srgbClr val="004644"/>
        </a:accent6>
        <a:hlink>
          <a:srgbClr val="477781"/>
        </a:hlink>
        <a:folHlink>
          <a:srgbClr val="85CC74"/>
        </a:folHlink>
      </a:clrScheme>
      <a:clrMap bg1="dk2" tx1="lt1" bg2="dk1" tx2="lt2" accent1="accent1" accent2="accent2" accent3="accent3" accent4="accent4" accent5="accent5" accent6="accent6" hlink="hlink" folHlink="folHlink"/>
    </a:extraClrScheme>
    <a:extraClrScheme>
      <a:clrScheme name="1_Mountain Top 9">
        <a:dk1>
          <a:srgbClr val="000000"/>
        </a:dk1>
        <a:lt1>
          <a:srgbClr val="FFFFFF"/>
        </a:lt1>
        <a:dk2>
          <a:srgbClr val="FFFFAF"/>
        </a:dk2>
        <a:lt2>
          <a:srgbClr val="676597"/>
        </a:lt2>
        <a:accent1>
          <a:srgbClr val="66CCFF"/>
        </a:accent1>
        <a:accent2>
          <a:srgbClr val="CCECFF"/>
        </a:accent2>
        <a:accent3>
          <a:srgbClr val="FFFFFF"/>
        </a:accent3>
        <a:accent4>
          <a:srgbClr val="000000"/>
        </a:accent4>
        <a:accent5>
          <a:srgbClr val="B8E2FF"/>
        </a:accent5>
        <a:accent6>
          <a:srgbClr val="B9D6E7"/>
        </a:accent6>
        <a:hlink>
          <a:srgbClr val="6600CC"/>
        </a:hlink>
        <a:folHlink>
          <a:srgbClr val="008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19966</TotalTime>
  <Words>1705</Words>
  <Application>Microsoft Office PowerPoint</Application>
  <PresentationFormat>On-screen Show (4:3)</PresentationFormat>
  <Paragraphs>273</Paragraphs>
  <Slides>70</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70</vt:i4>
      </vt:variant>
    </vt:vector>
  </HeadingPairs>
  <TitlesOfParts>
    <vt:vector size="74" baseType="lpstr">
      <vt:lpstr>Arial</vt:lpstr>
      <vt:lpstr>Calibri</vt:lpstr>
      <vt:lpstr>Verdana</vt:lpstr>
      <vt:lpstr>1_Mountain Top</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Placido Soliven</dc:creator>
  <cp:lastModifiedBy>Placido soliven</cp:lastModifiedBy>
  <cp:revision>1284</cp:revision>
  <dcterms:created xsi:type="dcterms:W3CDTF">2013-06-05T21:04:28Z</dcterms:created>
  <dcterms:modified xsi:type="dcterms:W3CDTF">2018-08-12T21:38:29Z</dcterms:modified>
</cp:coreProperties>
</file>