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3"/>
  </p:notesMasterIdLst>
  <p:sldIdLst>
    <p:sldId id="1110" r:id="rId2"/>
    <p:sldId id="698" r:id="rId3"/>
    <p:sldId id="258" r:id="rId4"/>
    <p:sldId id="790" r:id="rId5"/>
    <p:sldId id="793" r:id="rId6"/>
    <p:sldId id="1074" r:id="rId7"/>
    <p:sldId id="259" r:id="rId8"/>
    <p:sldId id="617" r:id="rId9"/>
    <p:sldId id="615" r:id="rId10"/>
    <p:sldId id="616" r:id="rId11"/>
    <p:sldId id="260" r:id="rId12"/>
    <p:sldId id="789" r:id="rId13"/>
    <p:sldId id="518" r:id="rId14"/>
    <p:sldId id="704" r:id="rId15"/>
    <p:sldId id="706" r:id="rId16"/>
    <p:sldId id="874" r:id="rId17"/>
    <p:sldId id="875" r:id="rId18"/>
    <p:sldId id="876" r:id="rId19"/>
    <p:sldId id="877" r:id="rId20"/>
    <p:sldId id="878" r:id="rId21"/>
    <p:sldId id="879" r:id="rId22"/>
    <p:sldId id="709" r:id="rId23"/>
    <p:sldId id="708" r:id="rId24"/>
    <p:sldId id="519" r:id="rId25"/>
    <p:sldId id="520" r:id="rId26"/>
    <p:sldId id="522" r:id="rId27"/>
    <p:sldId id="523" r:id="rId28"/>
    <p:sldId id="524" r:id="rId29"/>
    <p:sldId id="614" r:id="rId30"/>
    <p:sldId id="717" r:id="rId31"/>
    <p:sldId id="666" r:id="rId32"/>
    <p:sldId id="713" r:id="rId33"/>
    <p:sldId id="718" r:id="rId34"/>
    <p:sldId id="1089" r:id="rId35"/>
    <p:sldId id="1090" r:id="rId36"/>
    <p:sldId id="1091" r:id="rId37"/>
    <p:sldId id="1092" r:id="rId38"/>
    <p:sldId id="1093" r:id="rId39"/>
    <p:sldId id="1094" r:id="rId40"/>
    <p:sldId id="1095" r:id="rId41"/>
    <p:sldId id="1096" r:id="rId42"/>
    <p:sldId id="1097" r:id="rId43"/>
    <p:sldId id="1098" r:id="rId44"/>
    <p:sldId id="1111" r:id="rId45"/>
    <p:sldId id="1112" r:id="rId46"/>
    <p:sldId id="1113" r:id="rId47"/>
    <p:sldId id="1114" r:id="rId48"/>
    <p:sldId id="1115" r:id="rId49"/>
    <p:sldId id="1116" r:id="rId50"/>
    <p:sldId id="1117" r:id="rId51"/>
    <p:sldId id="1198"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5.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6.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7.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1.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3.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4.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5.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6.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7.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8.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9.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4906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u="sng" dirty="0"/>
              <a:t>Proverbs 6:23</a:t>
            </a:r>
            <a:endParaRPr lang="en-US" sz="4000" u="sng" dirty="0"/>
          </a:p>
          <a:p>
            <a:pPr algn="ctr"/>
            <a:r>
              <a:rPr lang="en-US" sz="4000" dirty="0"/>
              <a:t>“For the commandment is a lamp and the teaching is light; And reproofs for discipline are the way of life”</a:t>
            </a:r>
          </a:p>
          <a:p>
            <a:pPr algn="ctr"/>
            <a:r>
              <a:rPr lang="en-US" sz="4000" b="1" dirty="0"/>
              <a:t> </a:t>
            </a:r>
            <a:endParaRPr lang="en-US" sz="4000" dirty="0"/>
          </a:p>
          <a:p>
            <a:pPr algn="ctr"/>
            <a:r>
              <a:rPr lang="en-US" sz="4000" dirty="0"/>
              <a:t>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James 1:2-3</a:t>
            </a:r>
            <a:endParaRPr lang="en-US" sz="4000" u="sng" dirty="0"/>
          </a:p>
          <a:p>
            <a:pPr algn="ctr"/>
            <a:r>
              <a:rPr lang="en-US" sz="4000" dirty="0"/>
              <a:t>2 My brethren, count it all joy when you fall into various trials, 3 knowing that the testing of your faith produces patience.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5016758"/>
          </a:xfrm>
          <a:prstGeom prst="rect">
            <a:avLst/>
          </a:prstGeom>
        </p:spPr>
        <p:txBody>
          <a:bodyPr wrap="square">
            <a:spAutoFit/>
          </a:bodyPr>
          <a:lstStyle/>
          <a:p>
            <a:pPr algn="ctr"/>
            <a:r>
              <a:rPr lang="en-US" sz="4000" b="1" u="sng" dirty="0"/>
              <a:t>James 1:4-8</a:t>
            </a:r>
            <a:endParaRPr lang="en-US" sz="4000" u="sng" dirty="0"/>
          </a:p>
          <a:p>
            <a:pPr algn="ctr"/>
            <a:r>
              <a:rPr lang="en-US" sz="4000" dirty="0"/>
              <a:t>4 But let patience have its perfect work, that you may be perfect and complete, lacking nothing. 5 If any of you lacks wisdom, let him ask of God, who gives to all liberally and without reproach, and it will be given to him.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6 But let him ask in faith, with no doubting, for he who doubts is like a wave of the sea driven and tossed by the wind. 7 For let not that man suppose that he will receive anything from the Lord; 8 he is a double-minded man, unstable in all his ways.</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James 1:6</a:t>
            </a:r>
            <a:endParaRPr lang="en-US" sz="4000" u="sng" dirty="0"/>
          </a:p>
          <a:p>
            <a:pPr algn="ctr"/>
            <a:r>
              <a:rPr lang="en-US" sz="4000" dirty="0"/>
              <a:t>“But let him ask in faith, with no doubting, for he who doubts is like a wave of the sea driven and tossed by the wind”</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u="sng" dirty="0"/>
              <a:t> </a:t>
            </a:r>
            <a:r>
              <a:rPr lang="en-US" sz="4000" b="1" u="sng" dirty="0"/>
              <a:t>1 Peter 3:12</a:t>
            </a:r>
            <a:endParaRPr lang="en-US" sz="4000" u="sng" dirty="0"/>
          </a:p>
          <a:p>
            <a:pPr algn="ctr"/>
            <a:r>
              <a:rPr lang="en-US" sz="4000" dirty="0"/>
              <a:t>“For the eyes of the LORD are on the righteous, And His ears are open to their prayers; But the face of the LORD is against those who do evil."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dirty="0"/>
              <a:t> </a:t>
            </a:r>
            <a:r>
              <a:rPr lang="en-US" sz="4000" b="1" u="sng" dirty="0"/>
              <a:t>1 John 5:15</a:t>
            </a:r>
            <a:endParaRPr lang="en-US" sz="4000" u="sng" dirty="0"/>
          </a:p>
          <a:p>
            <a:pPr algn="ctr"/>
            <a:r>
              <a:rPr lang="en-US" sz="4000" dirty="0"/>
              <a:t>“And if we know that He hears us, whatever we ask, we know that we have the petitions that we have asked of Him.”</a:t>
            </a:r>
          </a:p>
          <a:p>
            <a:pPr algn="ctr"/>
            <a:endParaRPr lang="en-US" sz="4000"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dirty="0"/>
              <a:t>Proverbs 3:5-6</a:t>
            </a:r>
            <a:endParaRPr lang="en-US" sz="4000" dirty="0"/>
          </a:p>
          <a:p>
            <a:pPr algn="ctr"/>
            <a:r>
              <a:rPr lang="en-US" sz="4000" dirty="0"/>
              <a:t>5 Trust in the LORD with all your heart, And lean not on your own understanding; 6 In all your ways acknowledge Him, And He shall direct your paths. </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What Causes our Faith to Waver?</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1. We choose to rely on our feelings rather than on the Word of God</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Psalm 119:28</a:t>
            </a:r>
            <a:endParaRPr lang="en-US" sz="4000" u="sng" dirty="0"/>
          </a:p>
          <a:p>
            <a:pPr algn="ctr"/>
            <a:r>
              <a:rPr lang="en-US" sz="4000" dirty="0"/>
              <a:t>“My soul melts from heaviness; Strengthen me according to Your word.”</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094524"/>
          </a:xfrm>
          <a:prstGeom prst="rect">
            <a:avLst/>
          </a:prstGeom>
        </p:spPr>
        <p:txBody>
          <a:bodyPr wrap="square">
            <a:spAutoFit/>
          </a:bodyPr>
          <a:lstStyle/>
          <a:p>
            <a:pPr algn="ctr"/>
            <a:r>
              <a:rPr lang="en-US" sz="4000" b="1" u="sng" dirty="0"/>
              <a:t>2 Corinthians 12:9-10</a:t>
            </a:r>
            <a:endParaRPr lang="en-US" sz="4000" u="sng" dirty="0"/>
          </a:p>
          <a:p>
            <a:pPr algn="ctr"/>
            <a:r>
              <a:rPr lang="en-US" sz="4000" dirty="0"/>
              <a:t>9 And He said to me, "My grace is sufficient for you, for My strength is made perfect in weakness." Therefore most gladly I will rather boast in my infirmities, that the power of Christ may rest upon me. 10 Therefore I take pleasure in infirmities, in reproaches, in needs, in persecutions, in distresses, for Christ's sake. For when I am weak, then I am strong.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2. We yield to reason rather than believing God</a:t>
            </a:r>
            <a:endParaRPr lang="en-US" sz="4000" dirty="0"/>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Psalm 42:5-6</a:t>
            </a:r>
            <a:endParaRPr lang="en-US" sz="4000" u="sng" dirty="0"/>
          </a:p>
          <a:p>
            <a:pPr algn="ctr"/>
            <a:r>
              <a:rPr lang="en-US" sz="4000" dirty="0"/>
              <a:t>5 Why are you downcast, O my soul? Why so disturbed within me? Put your hope in God, for I will yet praise him, my Savior and 6 my God. My soul is downcast within me; therefore I will remember you…</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938992"/>
          </a:xfrm>
          <a:prstGeom prst="rect">
            <a:avLst/>
          </a:prstGeom>
        </p:spPr>
        <p:txBody>
          <a:bodyPr wrap="square">
            <a:spAutoFit/>
          </a:bodyPr>
          <a:lstStyle/>
          <a:p>
            <a:pPr algn="ctr"/>
            <a:r>
              <a:rPr lang="en-US" sz="4000" b="1" dirty="0"/>
              <a:t>3. We fail to see God at work in our Circumstances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Romans 8:28</a:t>
            </a:r>
            <a:endParaRPr lang="en-US" sz="4000" u="sng" dirty="0"/>
          </a:p>
          <a:p>
            <a:pPr algn="ctr"/>
            <a:r>
              <a:rPr lang="en-US" sz="4000" dirty="0"/>
              <a:t>“And we know that all things work together for good to those who love God, to those who are the called according to His purpose.”</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938992"/>
          </a:xfrm>
          <a:prstGeom prst="rect">
            <a:avLst/>
          </a:prstGeom>
        </p:spPr>
        <p:txBody>
          <a:bodyPr wrap="square">
            <a:spAutoFit/>
          </a:bodyPr>
          <a:lstStyle/>
          <a:p>
            <a:pPr algn="ctr"/>
            <a:r>
              <a:rPr lang="en-US" sz="4000" b="1" dirty="0"/>
              <a:t>4. We listen to the Negative Counsel of other People</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Colossians 2:8	</a:t>
            </a:r>
            <a:endParaRPr lang="en-US" sz="4000" u="sng" dirty="0"/>
          </a:p>
          <a:p>
            <a:pPr algn="ctr"/>
            <a:r>
              <a:rPr lang="en-US" sz="4000" dirty="0"/>
              <a:t>“See to it that no one takes you captive by philosophy and empty deceit, according to human tradition, according to the elemental spirits of the world, and not according to Christ.”</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5. We focus on the circumstances rather than God</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Jeremiah 29:11</a:t>
            </a:r>
            <a:endParaRPr lang="en-US" sz="4000" u="sng" dirty="0"/>
          </a:p>
          <a:p>
            <a:pPr algn="ctr"/>
            <a:r>
              <a:rPr lang="en-US" sz="4000" dirty="0"/>
              <a:t>“For I know the plans I have for you, declares the Lord, plans for welfare and not for evil, to give you a future and a hope.”</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Stay Steadfast with Jesus</a:t>
            </a:r>
            <a:endParaRPr lang="en-US" sz="3200" dirty="0"/>
          </a:p>
          <a:p>
            <a:pPr algn="ctr"/>
            <a:r>
              <a:rPr lang="en-US" sz="2800" b="1" dirty="0"/>
              <a:t>By Pastor Fee Soliven</a:t>
            </a:r>
            <a:endParaRPr lang="en-US" sz="2800" dirty="0"/>
          </a:p>
          <a:p>
            <a:pPr algn="ctr"/>
            <a:r>
              <a:rPr lang="en-US" sz="3200" b="1" dirty="0"/>
              <a:t>James 1:2-8</a:t>
            </a:r>
            <a:endParaRPr lang="en-US" sz="3200" dirty="0"/>
          </a:p>
          <a:p>
            <a:pPr algn="ctr"/>
            <a:r>
              <a:rPr lang="en-US" sz="3200" b="1" dirty="0"/>
              <a:t>Sunday Morning</a:t>
            </a:r>
            <a:endParaRPr lang="en-US" sz="3200" dirty="0"/>
          </a:p>
          <a:p>
            <a:pPr algn="ctr"/>
            <a:r>
              <a:rPr lang="en-US" sz="3200" b="1" dirty="0"/>
              <a:t>February 10, 2019</a:t>
            </a:r>
            <a:endParaRPr lang="en-US" sz="3200" dirty="0"/>
          </a:p>
          <a:p>
            <a:pPr algn="ctr"/>
            <a:r>
              <a:rPr lang="en-US" sz="3200" dirty="0"/>
              <a:t> </a:t>
            </a:r>
          </a:p>
          <a:p>
            <a:pPr algn="ctr"/>
            <a:endParaRPr lang="en-US" sz="3200" dirty="0"/>
          </a:p>
        </p:txBody>
      </p:sp>
      <p:pic>
        <p:nvPicPr>
          <p:cNvPr id="3" name="Picture 2" descr="A close up of a womans face&#10;&#10;Description automatically generated">
            <a:extLst>
              <a:ext uri="{FF2B5EF4-FFF2-40B4-BE49-F238E27FC236}">
                <a16:creationId xmlns:a16="http://schemas.microsoft.com/office/drawing/2014/main" id="{3DABE5FE-DAE2-41EF-9F32-1812929DEC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62199"/>
            <a:ext cx="9144000" cy="4506897"/>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47911"/>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dirty="0"/>
              <a:t>6. We are ignorant of God’s ways</a:t>
            </a:r>
            <a:endParaRPr lang="en-US" sz="4000" dirty="0"/>
          </a:p>
          <a:p>
            <a:pPr algn="ctr"/>
            <a:r>
              <a:rPr lang="en-US" sz="4000" dirty="0"/>
              <a:t> </a:t>
            </a:r>
          </a:p>
          <a:p>
            <a:pPr algn="ctr"/>
            <a:r>
              <a:rPr lang="en-US" sz="4000" dirty="0"/>
              <a:t> </a:t>
            </a: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247864"/>
          </a:xfrm>
          <a:prstGeom prst="rect">
            <a:avLst/>
          </a:prstGeom>
        </p:spPr>
        <p:txBody>
          <a:bodyPr wrap="square">
            <a:spAutoFit/>
          </a:bodyPr>
          <a:lstStyle/>
          <a:p>
            <a:pPr algn="ctr"/>
            <a:r>
              <a:rPr lang="en-US" sz="4000" b="1" u="sng" dirty="0"/>
              <a:t>Isaiah 46:9-10</a:t>
            </a:r>
            <a:endParaRPr lang="en-US" sz="4000" u="sng" dirty="0"/>
          </a:p>
          <a:p>
            <a:pPr algn="ctr"/>
            <a:r>
              <a:rPr lang="en-US" sz="4000" dirty="0"/>
              <a:t>9 Remember the former things of old, For I am God, and there is no other; I am God, and there is none like Me, 10 Declaring the end from the beginning, And from ancient times things that are not yet done, Saying, 'My counsel shall stand, And I will do all My pleasure,'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7. We carry Guilt over </a:t>
            </a:r>
          </a:p>
          <a:p>
            <a:pPr algn="ctr"/>
            <a:r>
              <a:rPr lang="en-US" sz="4000" b="1" dirty="0"/>
              <a:t>Present or Past Sins</a:t>
            </a:r>
            <a:endParaRPr lang="en-US" sz="4000" dirty="0"/>
          </a:p>
          <a:p>
            <a:pPr algn="ctr"/>
            <a:r>
              <a:rPr lang="en-US" sz="4000" dirty="0"/>
              <a:t> </a:t>
            </a:r>
          </a:p>
          <a:p>
            <a:pPr algn="ctr"/>
            <a:r>
              <a:rPr lang="en-US" sz="4000" dirty="0"/>
              <a:t> </a:t>
            </a:r>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Romans 8:1</a:t>
            </a:r>
            <a:endParaRPr lang="en-US" sz="4000" u="sng" dirty="0"/>
          </a:p>
          <a:p>
            <a:pPr algn="ctr"/>
            <a:r>
              <a:rPr lang="en-US" sz="4000" dirty="0"/>
              <a:t>“There is therefore now no condemnation to those who are in Christ Jesus, who do not walk according to the flesh, but according to the Spirit.”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How do we correct our </a:t>
            </a:r>
          </a:p>
          <a:p>
            <a:pPr algn="ctr"/>
            <a:r>
              <a:rPr lang="en-US" sz="4000" b="1" dirty="0"/>
              <a:t>wavering faith?</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Where are these doubts </a:t>
            </a:r>
          </a:p>
          <a:p>
            <a:pPr algn="ctr"/>
            <a:r>
              <a:rPr lang="en-US" sz="4000" b="1" dirty="0"/>
              <a:t>coming from?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Romans 8:7-8</a:t>
            </a:r>
            <a:endParaRPr lang="en-US" sz="4000" u="sng" dirty="0"/>
          </a:p>
          <a:p>
            <a:pPr algn="ctr"/>
            <a:r>
              <a:rPr lang="en-US" sz="4000" dirty="0"/>
              <a:t>7 the sinful mind is hostile to God. It does not submit to God's law, nor can it do so. 8 Those controlled by the sinful nature cannot please God.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cs typeface="Arial"/>
              </a:rPr>
              <a:t> </a:t>
            </a:r>
            <a:r>
              <a:rPr lang="en-US" sz="4000" b="1" dirty="0"/>
              <a:t>Did God promise to meet your needs?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Philippians 4:19</a:t>
            </a:r>
            <a:endParaRPr lang="en-US" sz="4000" u="sng" dirty="0"/>
          </a:p>
          <a:p>
            <a:pPr algn="ctr"/>
            <a:r>
              <a:rPr lang="en-US" sz="4000" dirty="0"/>
              <a:t>“And my God shall supply all your need according to His riches in glory by Christ Jesus.”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3847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Did God not promise to be with you all the time?</a:t>
            </a: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26260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u="sng" dirty="0"/>
              <a:t>James 1:2-8</a:t>
            </a:r>
            <a:endParaRPr lang="en-US" sz="4000" u="sng" dirty="0"/>
          </a:p>
          <a:p>
            <a:pPr algn="ctr"/>
            <a:r>
              <a:rPr lang="en-US" sz="4000" dirty="0"/>
              <a:t>2 My brethren, count it all joy when you fall into various trials, 3 knowing that the testing of your faith produces patience. 4 But let patience have its perfect work, that you may be perfect and complete, lacking nothing. 5 If any of you lacks wisdom, let him ask of God, who gives to all liberally and without reproach, and it will be given to him. </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u="sng" dirty="0"/>
              <a:t>Hebrews 13:5</a:t>
            </a:r>
            <a:endParaRPr lang="en-US" sz="4000" u="sng" dirty="0"/>
          </a:p>
          <a:p>
            <a:pPr algn="ctr"/>
            <a:r>
              <a:rPr lang="en-US" sz="4000" dirty="0"/>
              <a:t>“I will never leave you nor forsake you”</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49488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Have you come to a fork in the road in your life?</a:t>
            </a: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47142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Psalm 119:105</a:t>
            </a:r>
            <a:endParaRPr lang="en-US" sz="4000" u="sng" dirty="0"/>
          </a:p>
          <a:p>
            <a:pPr algn="ctr"/>
            <a:r>
              <a:rPr lang="en-US" sz="4000" dirty="0"/>
              <a:t>“Your word is a lamp to my feet And a light to my path.”</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4880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Did God not give you the greatest gift of all</a:t>
            </a:r>
          </a:p>
          <a:p>
            <a:pPr algn="ctr"/>
            <a:r>
              <a:rPr lang="en-US" sz="4000" b="1" dirty="0"/>
              <a:t>“the indwelling Holy Spirit?”</a:t>
            </a:r>
            <a:r>
              <a:rPr lang="en-US" sz="4000" dirty="0"/>
              <a:t> </a:t>
            </a:r>
          </a:p>
          <a:p>
            <a:pPr lvl="0" algn="ctr">
              <a:defRPr/>
            </a:pPr>
            <a:endParaRPr lang="en-US" sz="4000" dirty="0">
              <a:solidFill>
                <a:srgbClr val="FFFFFF"/>
              </a:solidFill>
            </a:endParaRP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1090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John 14:26</a:t>
            </a:r>
            <a:endParaRPr lang="en-US" sz="4000" u="sng" dirty="0"/>
          </a:p>
          <a:p>
            <a:pPr algn="ctr"/>
            <a:r>
              <a:rPr lang="en-US" sz="4000" dirty="0"/>
              <a:t>“</a:t>
            </a:r>
            <a:r>
              <a:rPr lang="en-US" sz="4000" dirty="0">
                <a:solidFill>
                  <a:srgbClr val="FF0000"/>
                </a:solidFill>
              </a:rPr>
              <a:t>But the Comforter, which is the Holy Ghost, whom the Father will send in my name, he shall teach you all things, and bring all things to your remembrance, whatsoever I have said unto you”</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46349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marL="742950" indent="-742950" algn="ctr">
              <a:buAutoNum type="arabicPeriod"/>
            </a:pPr>
            <a:r>
              <a:rPr lang="en-US" sz="4000" b="1" dirty="0"/>
              <a:t>What causes your faith </a:t>
            </a:r>
          </a:p>
          <a:p>
            <a:pPr algn="ctr"/>
            <a:r>
              <a:rPr lang="en-US" sz="4000" b="1" dirty="0"/>
              <a:t>to waiver?  </a:t>
            </a:r>
          </a:p>
          <a:p>
            <a:pPr marL="742950" indent="-742950" algn="ctr">
              <a:buAutoNum type="arabicPeriod"/>
            </a:pPr>
            <a:endParaRPr lang="en-US" sz="4000" b="1" dirty="0"/>
          </a:p>
          <a:p>
            <a:pPr algn="ctr"/>
            <a:r>
              <a:rPr lang="en-US" sz="4000" b="1" dirty="0"/>
              <a:t>2. Is it feelings?</a:t>
            </a:r>
          </a:p>
          <a:p>
            <a:pPr algn="ctr"/>
            <a:endParaRPr lang="en-US" sz="4000" b="1" dirty="0"/>
          </a:p>
          <a:p>
            <a:pPr algn="ctr"/>
            <a:r>
              <a:rPr lang="en-US" sz="4000" b="1" dirty="0"/>
              <a:t>3. Circumstances?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17386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4. Uncertainty regarding God’s will?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306100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5. What means has God provided to strengthen your faith in Him?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45034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6. Are you availing yourself of these means?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804140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325630"/>
          </a:xfrm>
          <a:prstGeom prst="rect">
            <a:avLst/>
          </a:prstGeom>
        </p:spPr>
        <p:txBody>
          <a:bodyPr wrap="square">
            <a:spAutoFit/>
          </a:bodyPr>
          <a:lstStyle/>
          <a:p>
            <a:pPr algn="ctr"/>
            <a:r>
              <a:rPr lang="en-US" sz="4000" b="1" dirty="0"/>
              <a:t>7. How have you seen God answer your prayers in an unexpected way or on a later date than you wanted? </a:t>
            </a:r>
            <a:endParaRPr lang="en-US" sz="4000" dirty="0"/>
          </a:p>
          <a:p>
            <a:pPr algn="ctr"/>
            <a:r>
              <a:rPr lang="en-US" sz="4000" b="1" dirty="0"/>
              <a:t> </a:t>
            </a:r>
            <a:endParaRPr lang="en-US" sz="4000" dirty="0"/>
          </a:p>
          <a:p>
            <a:pPr algn="ctr"/>
            <a:endParaRPr lang="en-US" sz="4000" dirty="0">
              <a:solidFill>
                <a:srgbClr val="FFFFFF"/>
              </a:solidFill>
            </a:endParaRPr>
          </a:p>
          <a:p>
            <a:pPr lvl="0" algn="ctr">
              <a:defRPr/>
            </a:pPr>
            <a:r>
              <a:rPr lang="en-US" sz="4000" dirty="0">
                <a:solidFill>
                  <a:srgbClr val="FFFFFF"/>
                </a:solidFill>
              </a:rPr>
              <a:t> </a:t>
            </a:r>
          </a:p>
          <a:p>
            <a:pPr lvl="0" algn="ctr">
              <a:defRPr/>
            </a:pPr>
            <a:endParaRPr lang="en-US" sz="4000" dirty="0">
              <a:solidFill>
                <a:srgbClr val="FFFFFF"/>
              </a:solidFill>
            </a:endParaRPr>
          </a:p>
          <a:p>
            <a:pPr lvl="0" algn="ctr">
              <a:defRPr/>
            </a:pPr>
            <a:r>
              <a:rPr lang="en-US" sz="4000" dirty="0">
                <a:solidFill>
                  <a:srgbClr val="FFFFFF"/>
                </a:solidFill>
              </a:rPr>
              <a:t> </a:t>
            </a:r>
          </a:p>
          <a:p>
            <a:pPr lvl="0" algn="ctr">
              <a:defRPr/>
            </a:pPr>
            <a:endParaRPr lang="en-US" sz="4000" dirty="0">
              <a:solidFill>
                <a:srgbClr val="FFFFFF"/>
              </a:solidFill>
            </a:endParaRPr>
          </a:p>
          <a:p>
            <a:pPr lvl="0" algn="ctr">
              <a:defRPr/>
            </a:pPr>
            <a:r>
              <a:rPr lang="en-US" sz="4000" dirty="0">
                <a:solidFill>
                  <a:srgbClr val="FFFFFF"/>
                </a:solidFill>
              </a:rPr>
              <a:t> </a:t>
            </a:r>
          </a:p>
          <a:p>
            <a:pPr lvl="0" algn="ctr">
              <a:defRPr/>
            </a:pPr>
            <a:r>
              <a:rPr lang="en-US" sz="4000" b="1" dirty="0">
                <a:solidFill>
                  <a:srgbClr val="FFFFFF"/>
                </a:solidFill>
              </a:rPr>
              <a:t> </a:t>
            </a:r>
            <a:endParaRPr lang="en-US" sz="4000" dirty="0">
              <a:solidFill>
                <a:srgbClr val="FFFFFF"/>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049243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6 But let him ask in faith, with no doubting, for he who doubts is like a wave of the sea driven and tossed by the wind. 7 For let not that man suppose that he will receive anything from the Lord; 8 he is a double-minded man, unstable in all his ways.</a:t>
            </a:r>
          </a:p>
          <a:p>
            <a:pPr algn="ctr"/>
            <a:endParaRPr lang="en-US" sz="4000" dirty="0"/>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8. What has this taught you about God’s ways that will encourage you to trust Him the next time your faith begins to wobble?</a:t>
            </a:r>
            <a:r>
              <a:rPr lang="en-US" sz="4000" b="1" dirty="0">
                <a:solidFill>
                  <a:srgbClr val="FFFFFF"/>
                </a:solidFill>
              </a:rPr>
              <a:t> </a:t>
            </a:r>
            <a:endParaRPr lang="en-US" sz="4000" dirty="0">
              <a:solidFill>
                <a:srgbClr val="FFFFFF"/>
              </a:solidFill>
            </a:endParaRPr>
          </a:p>
          <a:p>
            <a:pPr lvl="0" algn="ctr">
              <a:defRPr/>
            </a:pPr>
            <a:endParaRPr lang="en-US" sz="4000" dirty="0">
              <a:solidFill>
                <a:srgbClr val="FFFFFF"/>
              </a:solidFill>
            </a:endParaRP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65572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783398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How do you respond when God doesn’t answer your prayers?</a:t>
            </a:r>
            <a:endParaRPr lang="en-US" sz="40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u="sng" dirty="0"/>
              <a:t>Isaiah 55:8-9</a:t>
            </a:r>
            <a:endParaRPr lang="en-US" sz="4000" u="sng" dirty="0"/>
          </a:p>
          <a:p>
            <a:pPr algn="ctr"/>
            <a:r>
              <a:rPr lang="en-US" sz="4000" dirty="0"/>
              <a:t>8 "For My thoughts are not your thoughts, Nor are your ways My ways," says the LORD. 9 "For as the heavens are higher than the earth, So are My ways higher than your ways, And My thoughts than your thoughts.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3785652"/>
          </a:xfrm>
          <a:prstGeom prst="rect">
            <a:avLst/>
          </a:prstGeom>
        </p:spPr>
        <p:txBody>
          <a:bodyPr wrap="square">
            <a:spAutoFit/>
          </a:bodyPr>
          <a:lstStyle/>
          <a:p>
            <a:pPr algn="ctr"/>
            <a:r>
              <a:rPr lang="en-US" sz="4000" b="1" u="sng" dirty="0"/>
              <a:t>Psalm 86:11</a:t>
            </a:r>
            <a:endParaRPr lang="en-US" sz="4000" u="sng" dirty="0"/>
          </a:p>
          <a:p>
            <a:pPr algn="ctr"/>
            <a:r>
              <a:rPr lang="en-US" sz="4000" dirty="0"/>
              <a:t>“Teach me Your way, O LORD; I will walk in Your truth; Unite my heart to fear Your name.”</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4401205"/>
          </a:xfrm>
          <a:prstGeom prst="rect">
            <a:avLst/>
          </a:prstGeom>
        </p:spPr>
        <p:txBody>
          <a:bodyPr wrap="square">
            <a:spAutoFit/>
          </a:bodyPr>
          <a:lstStyle/>
          <a:p>
            <a:pPr algn="ctr"/>
            <a:r>
              <a:rPr lang="en-US" sz="4000" b="1" u="sng" dirty="0"/>
              <a:t>Psalm 119:30</a:t>
            </a:r>
            <a:endParaRPr lang="en-US" sz="4000" u="sng" dirty="0"/>
          </a:p>
          <a:p>
            <a:pPr algn="ctr"/>
            <a:r>
              <a:rPr lang="en-US" sz="4000" dirty="0"/>
              <a:t>“I have chosen the faithful way; I have placed Your ordinances before me.”</a:t>
            </a:r>
          </a:p>
          <a:p>
            <a:pPr algn="ctr"/>
            <a:r>
              <a:rPr lang="en-US" sz="4000" dirty="0"/>
              <a:t> </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22321</TotalTime>
  <Words>1185</Words>
  <Application>Microsoft Office PowerPoint</Application>
  <PresentationFormat>On-screen Show (4:3)</PresentationFormat>
  <Paragraphs>162</Paragraphs>
  <Slides>51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1404</cp:revision>
  <dcterms:created xsi:type="dcterms:W3CDTF">2013-06-05T21:04:28Z</dcterms:created>
  <dcterms:modified xsi:type="dcterms:W3CDTF">2019-02-10T22:50:55Z</dcterms:modified>
</cp:coreProperties>
</file>