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64"/>
  </p:notesMasterIdLst>
  <p:sldIdLst>
    <p:sldId id="257" r:id="rId2"/>
    <p:sldId id="698" r:id="rId3"/>
    <p:sldId id="258" r:id="rId4"/>
    <p:sldId id="790" r:id="rId5"/>
    <p:sldId id="1074" r:id="rId6"/>
    <p:sldId id="259" r:id="rId7"/>
    <p:sldId id="617" r:id="rId8"/>
    <p:sldId id="615" r:id="rId9"/>
    <p:sldId id="616" r:id="rId10"/>
    <p:sldId id="260" r:id="rId11"/>
    <p:sldId id="789" r:id="rId12"/>
    <p:sldId id="518" r:id="rId13"/>
    <p:sldId id="704" r:id="rId14"/>
    <p:sldId id="706" r:id="rId15"/>
    <p:sldId id="874" r:id="rId16"/>
    <p:sldId id="875" r:id="rId17"/>
    <p:sldId id="876" r:id="rId18"/>
    <p:sldId id="877" r:id="rId19"/>
    <p:sldId id="878" r:id="rId20"/>
    <p:sldId id="879" r:id="rId21"/>
    <p:sldId id="709" r:id="rId22"/>
    <p:sldId id="708" r:id="rId23"/>
    <p:sldId id="519" r:id="rId24"/>
    <p:sldId id="520" r:id="rId25"/>
    <p:sldId id="522" r:id="rId26"/>
    <p:sldId id="523" r:id="rId27"/>
    <p:sldId id="524" r:id="rId28"/>
    <p:sldId id="614" r:id="rId29"/>
    <p:sldId id="717" r:id="rId30"/>
    <p:sldId id="666" r:id="rId31"/>
    <p:sldId id="713" r:id="rId32"/>
    <p:sldId id="718" r:id="rId33"/>
    <p:sldId id="1089" r:id="rId34"/>
    <p:sldId id="1090" r:id="rId35"/>
    <p:sldId id="1091" r:id="rId36"/>
    <p:sldId id="1092" r:id="rId37"/>
    <p:sldId id="1236" r:id="rId38"/>
    <p:sldId id="1237" r:id="rId39"/>
    <p:sldId id="1308" r:id="rId40"/>
    <p:sldId id="1309" r:id="rId41"/>
    <p:sldId id="1310" r:id="rId42"/>
    <p:sldId id="1311" r:id="rId43"/>
    <p:sldId id="1312" r:id="rId44"/>
    <p:sldId id="1313" r:id="rId45"/>
    <p:sldId id="1314" r:id="rId46"/>
    <p:sldId id="1315" r:id="rId47"/>
    <p:sldId id="1316" r:id="rId48"/>
    <p:sldId id="1317" r:id="rId49"/>
    <p:sldId id="1318" r:id="rId50"/>
    <p:sldId id="1319" r:id="rId51"/>
    <p:sldId id="1320" r:id="rId52"/>
    <p:sldId id="1321" r:id="rId53"/>
    <p:sldId id="1322" r:id="rId54"/>
    <p:sldId id="1323" r:id="rId55"/>
    <p:sldId id="1324" r:id="rId56"/>
    <p:sldId id="1325" r:id="rId57"/>
    <p:sldId id="1326" r:id="rId58"/>
    <p:sldId id="1327" r:id="rId59"/>
    <p:sldId id="1328" r:id="rId60"/>
    <p:sldId id="1329" r:id="rId61"/>
    <p:sldId id="1330" r:id="rId62"/>
    <p:sldId id="1332"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7/21/2019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28</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7.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8.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50.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2. Someone has just abducted and killed your daughter or son</a:t>
            </a:r>
            <a:endParaRPr lang="en-US" sz="4000" dirty="0"/>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3170099"/>
          </a:xfrm>
          <a:prstGeom prst="rect">
            <a:avLst/>
          </a:prstGeom>
        </p:spPr>
        <p:txBody>
          <a:bodyPr wrap="square">
            <a:spAutoFit/>
          </a:bodyPr>
          <a:lstStyle/>
          <a:p>
            <a:pPr algn="ctr"/>
            <a:r>
              <a:rPr lang="en-US" sz="4000" b="1" dirty="0"/>
              <a:t>3. Your husband has been physically abusing you for years in your marriage</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4. Some scam artist has just stolen all of your life’s savings</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5. You have just found out that your spouse has been cheating on </a:t>
            </a:r>
            <a:endParaRPr lang="en-US" sz="4000" dirty="0"/>
          </a:p>
          <a:p>
            <a:pPr algn="ctr"/>
            <a:r>
              <a:rPr lang="en-US" sz="4000" b="1" dirty="0"/>
              <a:t>You</a:t>
            </a:r>
            <a:endParaRPr lang="en-US" sz="4000" dirty="0"/>
          </a:p>
          <a:p>
            <a:pPr algn="ctr"/>
            <a:r>
              <a:rPr lang="en-US" sz="4000" b="1" dirty="0"/>
              <a:t>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b="1" dirty="0"/>
              <a:t>6. Someone slanders you and your family and tries to destroy your character</a:t>
            </a:r>
            <a:endParaRPr lang="en-US" sz="4000" dirty="0"/>
          </a:p>
          <a:p>
            <a:pPr algn="ctr"/>
            <a:r>
              <a:rPr lang="en-US" sz="4000" dirty="0"/>
              <a:t>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1. They get mad at God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2. They start questioning God </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2554545"/>
          </a:xfrm>
          <a:prstGeom prst="rect">
            <a:avLst/>
          </a:prstGeom>
        </p:spPr>
        <p:txBody>
          <a:bodyPr wrap="square">
            <a:spAutoFit/>
          </a:bodyPr>
          <a:lstStyle/>
          <a:p>
            <a:pPr algn="ctr"/>
            <a:r>
              <a:rPr lang="en-US" sz="4000" b="1" dirty="0"/>
              <a:t>3. How could He allow this wrong to occur?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b="1" dirty="0"/>
              <a:t>4. Why didn’t He protect them?</a:t>
            </a: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b="1" dirty="0"/>
              <a:t> </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b="1" u="sng" dirty="0"/>
              <a:t>Romans 12:19</a:t>
            </a:r>
            <a:endParaRPr lang="en-US" sz="4000" u="sng" dirty="0"/>
          </a:p>
          <a:p>
            <a:pPr algn="ctr"/>
            <a:r>
              <a:rPr lang="en-US" sz="4000" dirty="0"/>
              <a:t>“Beloved do not avenge yourselves, but rather give place to wrath; for it is written, "Vengeance is Mine, I will repay," says the Lord.”</a:t>
            </a:r>
          </a:p>
          <a:p>
            <a:pPr algn="ctr"/>
            <a:r>
              <a:rPr lang="en-US" sz="4000" dirty="0"/>
              <a:t> </a:t>
            </a:r>
          </a:p>
          <a:p>
            <a:pPr algn="ctr"/>
            <a:endParaRPr lang="en-US" sz="4000" dirty="0"/>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dirty="0"/>
              <a:t>  </a:t>
            </a:r>
            <a:r>
              <a:rPr lang="en-US" sz="4000" b="1" dirty="0"/>
              <a:t>1. Seek God’s Counsel</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447098"/>
          </a:xfrm>
          <a:prstGeom prst="rect">
            <a:avLst/>
          </a:prstGeom>
        </p:spPr>
        <p:txBody>
          <a:bodyPr wrap="square">
            <a:spAutoFit/>
          </a:bodyPr>
          <a:lstStyle/>
          <a:p>
            <a:pPr algn="ctr"/>
            <a:r>
              <a:rPr lang="en-US" sz="3700" dirty="0"/>
              <a:t> </a:t>
            </a:r>
            <a:r>
              <a:rPr lang="en-US" sz="3600" b="1" u="sng" dirty="0"/>
              <a:t>Proverbs 24:6	</a:t>
            </a:r>
            <a:endParaRPr lang="en-US" sz="3600" u="sng" dirty="0"/>
          </a:p>
          <a:p>
            <a:pPr algn="ctr"/>
            <a:r>
              <a:rPr lang="en-US" sz="3600" dirty="0"/>
              <a:t>“For by wise guidance you can wage your war, and in abundance of counselors there is victory.”</a:t>
            </a:r>
          </a:p>
          <a:p>
            <a:pPr algn="ctr"/>
            <a:r>
              <a:rPr lang="en-US" sz="3600" dirty="0"/>
              <a:t> </a:t>
            </a:r>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 Proverbs 13:10	</a:t>
            </a:r>
            <a:endParaRPr lang="en-US" sz="4000" u="sng" dirty="0"/>
          </a:p>
          <a:p>
            <a:pPr algn="ctr"/>
            <a:r>
              <a:rPr lang="en-US" sz="4000" dirty="0"/>
              <a:t>“By insolence comes nothing but strife, but with those who take advice is wisdom.”</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3785652"/>
          </a:xfrm>
          <a:prstGeom prst="rect">
            <a:avLst/>
          </a:prstGeom>
        </p:spPr>
        <p:txBody>
          <a:bodyPr wrap="square">
            <a:spAutoFit/>
          </a:bodyPr>
          <a:lstStyle/>
          <a:p>
            <a:pPr algn="ctr"/>
            <a:r>
              <a:rPr lang="en-US" sz="4000" b="1" u="sng" dirty="0"/>
              <a:t>Proverbs 12:15	</a:t>
            </a:r>
            <a:endParaRPr lang="en-US" sz="4000" u="sng" dirty="0"/>
          </a:p>
          <a:p>
            <a:pPr algn="ctr"/>
            <a:r>
              <a:rPr lang="en-US" sz="4000" dirty="0"/>
              <a:t>“The way of a fool is right in his own eyes, but a wise man listens to advice.”</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Psalm 73:24</a:t>
            </a:r>
            <a:r>
              <a:rPr lang="en-US" sz="4000" b="1" dirty="0"/>
              <a:t>	</a:t>
            </a:r>
            <a:endParaRPr lang="en-US" sz="4000" dirty="0"/>
          </a:p>
          <a:p>
            <a:pPr algn="ctr"/>
            <a:r>
              <a:rPr lang="en-US" sz="4000" dirty="0"/>
              <a:t>“You guide me with your counsel, and afterward you will receive me to glory.”</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3170099"/>
          </a:xfrm>
          <a:prstGeom prst="rect">
            <a:avLst/>
          </a:prstGeom>
        </p:spPr>
        <p:txBody>
          <a:bodyPr wrap="square">
            <a:spAutoFit/>
          </a:bodyPr>
          <a:lstStyle/>
          <a:p>
            <a:pPr algn="ctr"/>
            <a:r>
              <a:rPr lang="en-US" sz="4000" b="1" u="sng" dirty="0"/>
              <a:t>1 Chronicles 16:11 </a:t>
            </a:r>
            <a:endParaRPr lang="en-US" sz="4000" u="sng" dirty="0"/>
          </a:p>
          <a:p>
            <a:pPr algn="ctr"/>
            <a:r>
              <a:rPr lang="en-US" sz="4000" dirty="0"/>
              <a:t>“Seek the Lord and his strength; seek his presence continually!”</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2. Seek God’s Wisdom</a:t>
            </a:r>
            <a:endParaRPr lang="en-US" sz="4000" dirty="0"/>
          </a:p>
          <a:p>
            <a:pPr algn="ctr"/>
            <a:r>
              <a:rPr lang="en-US" sz="4000" b="1" dirty="0"/>
              <a:t> </a:t>
            </a:r>
            <a:endParaRPr lang="en-US" sz="4000" dirty="0"/>
          </a:p>
          <a:p>
            <a:pPr algn="ctr"/>
            <a:r>
              <a:rPr lang="en-US" sz="4000" dirty="0"/>
              <a:t> </a:t>
            </a:r>
          </a:p>
          <a:p>
            <a:pPr algn="ct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James 1:5 </a:t>
            </a:r>
            <a:endParaRPr lang="en-US" sz="4000" u="sng" dirty="0"/>
          </a:p>
          <a:p>
            <a:pPr algn="ctr"/>
            <a:r>
              <a:rPr lang="en-US" sz="4000" dirty="0"/>
              <a:t>“If any of you lacks wisdom, let him ask God, who gives generously to all without reproach, and it will be given him.”</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Proverbs 1:7	</a:t>
            </a:r>
            <a:endParaRPr lang="en-US" sz="4000" u="sng" dirty="0"/>
          </a:p>
          <a:p>
            <a:pPr algn="ctr"/>
            <a:r>
              <a:rPr lang="en-US" sz="4000" dirty="0"/>
              <a:t>“The fear of the Lord is the beginning of knowledge; fools despise wisdom and instruction.”</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17087"/>
          </a:xfrm>
          <a:prstGeom prst="rect">
            <a:avLst/>
          </a:prstGeom>
        </p:spPr>
        <p:txBody>
          <a:bodyPr wrap="square">
            <a:spAutoFit/>
          </a:bodyPr>
          <a:lstStyle/>
          <a:p>
            <a:pPr algn="ctr"/>
            <a:r>
              <a:rPr lang="en-US" sz="3600" b="1" u="sng" dirty="0"/>
              <a:t>Proverbs 2:6</a:t>
            </a:r>
            <a:r>
              <a:rPr lang="en-US" sz="3600" b="1" dirty="0"/>
              <a:t>	</a:t>
            </a:r>
            <a:endParaRPr lang="en-US" sz="3600" dirty="0"/>
          </a:p>
          <a:p>
            <a:pPr algn="ctr"/>
            <a:r>
              <a:rPr lang="en-US" sz="3600" dirty="0"/>
              <a:t>“For the Lord gives wisdom; from his mouth come knowledge and understanding;”</a:t>
            </a:r>
          </a:p>
          <a:p>
            <a:pPr algn="ctr"/>
            <a:r>
              <a:rPr lang="en-US" sz="3600" dirty="0"/>
              <a:t> </a:t>
            </a:r>
          </a:p>
          <a:p>
            <a:pPr algn="ctr"/>
            <a:r>
              <a:rPr lang="en-US" sz="3600" dirty="0"/>
              <a:t> </a:t>
            </a:r>
            <a:r>
              <a:rPr lang="en-US" sz="3600" b="1" dirty="0"/>
              <a:t> </a:t>
            </a:r>
            <a:endParaRPr lang="en-US" sz="3600" dirty="0"/>
          </a:p>
          <a:p>
            <a:pPr algn="ctr"/>
            <a:r>
              <a:rPr lang="en-US" sz="3600" dirty="0"/>
              <a:t> </a:t>
            </a:r>
          </a:p>
          <a:p>
            <a:pPr algn="ctr"/>
            <a:r>
              <a:rPr lang="en-US" sz="3600" dirty="0"/>
              <a:t> </a:t>
            </a:r>
          </a:p>
          <a:p>
            <a:pPr algn="ctr"/>
            <a:r>
              <a:rPr lang="en-US" sz="3600" dirty="0"/>
              <a:t> </a:t>
            </a:r>
          </a:p>
          <a:p>
            <a:pPr algn="ctr"/>
            <a:r>
              <a:rPr lang="en-US" sz="3600" dirty="0"/>
              <a:t> </a:t>
            </a:r>
          </a:p>
          <a:p>
            <a:pPr algn="ctr"/>
            <a:endParaRPr lang="en-US" sz="3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When Someone Hurts You</a:t>
            </a:r>
            <a:endParaRPr lang="en-US" sz="3200" dirty="0"/>
          </a:p>
          <a:p>
            <a:pPr algn="ctr"/>
            <a:r>
              <a:rPr lang="en-US" sz="2800" b="1" dirty="0"/>
              <a:t>By Pastor Fee Soliven</a:t>
            </a:r>
            <a:endParaRPr lang="en-US" sz="2800" dirty="0"/>
          </a:p>
          <a:p>
            <a:pPr algn="ctr"/>
            <a:r>
              <a:rPr lang="en-US" sz="3200" b="1" dirty="0"/>
              <a:t>Romans 12:19-21</a:t>
            </a:r>
            <a:endParaRPr lang="en-US" sz="3200" dirty="0"/>
          </a:p>
          <a:p>
            <a:pPr algn="ctr"/>
            <a:r>
              <a:rPr lang="en-US" sz="3200" b="1" dirty="0"/>
              <a:t>Sunday Morning</a:t>
            </a:r>
            <a:endParaRPr lang="en-US" sz="3200" dirty="0"/>
          </a:p>
          <a:p>
            <a:pPr algn="ctr"/>
            <a:r>
              <a:rPr lang="en-US" sz="3200" b="1" dirty="0"/>
              <a:t>July 21, 2019</a:t>
            </a:r>
            <a:endParaRPr lang="en-US" sz="3200" dirty="0"/>
          </a:p>
          <a:p>
            <a:pPr algn="ctr"/>
            <a:r>
              <a:rPr lang="en-US" sz="3200" dirty="0"/>
              <a:t> </a:t>
            </a:r>
          </a:p>
          <a:p>
            <a:pPr algn="ctr"/>
            <a:endParaRPr lang="en-US" sz="3200" dirty="0"/>
          </a:p>
        </p:txBody>
      </p:sp>
      <p:pic>
        <p:nvPicPr>
          <p:cNvPr id="9" name="Picture 8" descr="AGCF highest resolution.jpg"/>
          <p:cNvPicPr>
            <a:picLocks noChangeAspect="1"/>
          </p:cNvPicPr>
          <p:nvPr/>
        </p:nvPicPr>
        <p:blipFill>
          <a:blip r:embed="rId3" cstate="print"/>
          <a:stretch>
            <a:fillRect/>
          </a:stretch>
        </p:blipFill>
        <p:spPr>
          <a:xfrm>
            <a:off x="7853778" y="5913267"/>
            <a:ext cx="1290222" cy="967667"/>
          </a:xfrm>
          <a:prstGeom prst="rect">
            <a:avLst/>
          </a:prstGeom>
        </p:spPr>
      </p:pic>
      <p:pic>
        <p:nvPicPr>
          <p:cNvPr id="3" name="Picture 2" descr="A brown and white dog&#10;&#10;Description automatically generated">
            <a:extLst>
              <a:ext uri="{FF2B5EF4-FFF2-40B4-BE49-F238E27FC236}">
                <a16:creationId xmlns:a16="http://schemas.microsoft.com/office/drawing/2014/main" id="{F86CEA09-621D-413B-AE6A-70BB1AD6B73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00199" y="2438400"/>
            <a:ext cx="5486401" cy="44196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4401205"/>
          </a:xfrm>
          <a:prstGeom prst="rect">
            <a:avLst/>
          </a:prstGeom>
        </p:spPr>
        <p:txBody>
          <a:bodyPr wrap="square">
            <a:spAutoFit/>
          </a:bodyPr>
          <a:lstStyle/>
          <a:p>
            <a:pPr algn="ctr"/>
            <a:r>
              <a:rPr lang="en-US" sz="4000" b="1" u="sng" dirty="0"/>
              <a:t>James 3:17 </a:t>
            </a:r>
            <a:endParaRPr lang="en-US" sz="4000" u="sng" dirty="0"/>
          </a:p>
          <a:p>
            <a:pPr algn="ctr"/>
            <a:r>
              <a:rPr lang="en-US" sz="4000" dirty="0"/>
              <a:t>But the wisdom from above is first pure, then peaceable, gentle, open to reason, full of mercy and good fruits, impartial and sincere.</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Romans 11:33 </a:t>
            </a:r>
            <a:endParaRPr lang="en-US" sz="4000" u="sng" dirty="0"/>
          </a:p>
          <a:p>
            <a:pPr algn="ctr"/>
            <a:r>
              <a:rPr lang="en-US" sz="4000" dirty="0"/>
              <a:t>“Oh, the depth of the riches and wisdom and knowledge of God! How unsearchable are his judgments and how inscrutable his ways!</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dirty="0"/>
              <a:t> </a:t>
            </a:r>
            <a:r>
              <a:rPr lang="en-US" sz="4000" b="1" dirty="0"/>
              <a:t>3. Seek Humility that only comes From God</a:t>
            </a:r>
            <a:endParaRPr lang="en-US" sz="4000" dirty="0"/>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James 4:6 </a:t>
            </a:r>
            <a:endParaRPr lang="en-US" sz="4000" u="sng" dirty="0"/>
          </a:p>
          <a:p>
            <a:pPr algn="ctr"/>
            <a:r>
              <a:rPr lang="en-US" sz="4000" dirty="0"/>
              <a:t>“But he gives more grace. Therefore it says, “God opposes the proud, but gives grace to the humble.”</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79463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Proverbs 22:4 </a:t>
            </a:r>
            <a:endParaRPr lang="en-US" sz="4000" u="sng" dirty="0"/>
          </a:p>
          <a:p>
            <a:pPr algn="ctr"/>
            <a:r>
              <a:rPr lang="en-US" sz="4000" dirty="0"/>
              <a:t>“The reward for humility and fear of the Lord is riches and honor and life.”</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65559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094250"/>
          </a:xfrm>
          <a:prstGeom prst="rect">
            <a:avLst/>
          </a:prstGeom>
        </p:spPr>
        <p:txBody>
          <a:bodyPr wrap="square">
            <a:spAutoFit/>
          </a:bodyPr>
          <a:lstStyle/>
          <a:p>
            <a:pPr algn="ctr"/>
            <a:r>
              <a:rPr lang="en-US" sz="3500" b="1" u="sng" dirty="0"/>
              <a:t>Philippians 2:1-4</a:t>
            </a:r>
            <a:endParaRPr lang="en-US" sz="3500" u="sng" dirty="0"/>
          </a:p>
          <a:p>
            <a:pPr algn="ctr"/>
            <a:r>
              <a:rPr lang="en-US" sz="3500" dirty="0"/>
              <a:t>1 Therefore if there is any consolation in Christ, if any comfort of love, if any fellowship of the Spirit, if any affection and mercy, 2 fulfill my joy by being like-minded, having the same love, being of one accord, of one mind. 3 Let nothing be done through selfish ambition or conceit, but in lowliness of mind let each esteem others better than himself. 4 Let each of you look out not only for his own interests, but also for the interests of others. </a:t>
            </a:r>
          </a:p>
          <a:p>
            <a:pPr algn="ctr"/>
            <a:endParaRPr kumimoji="0" lang="en-US" sz="3500" b="1"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93073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 Luke 14:11 </a:t>
            </a:r>
            <a:endParaRPr lang="en-US" sz="4000" u="sng" dirty="0"/>
          </a:p>
          <a:p>
            <a:pPr algn="ctr"/>
            <a:r>
              <a:rPr lang="en-US" sz="4000" dirty="0">
                <a:solidFill>
                  <a:srgbClr val="FF0000"/>
                </a:solidFill>
              </a:rPr>
              <a:t>“For everyone who exalts himself will be humbled, and he who humbles himself will be exalted.”</a:t>
            </a:r>
          </a:p>
          <a:p>
            <a:pPr algn="ctr"/>
            <a:r>
              <a:rPr lang="en-US" sz="4000" dirty="0">
                <a:solidFill>
                  <a:srgbClr val="FF0000"/>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78666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2877711"/>
          </a:xfrm>
          <a:prstGeom prst="rect">
            <a:avLst/>
          </a:prstGeom>
        </p:spPr>
        <p:txBody>
          <a:bodyPr wrap="square">
            <a:spAutoFit/>
          </a:bodyPr>
          <a:lstStyle/>
          <a:p>
            <a:pPr algn="ctr"/>
            <a:r>
              <a:rPr lang="en-US" sz="3600" b="1" dirty="0"/>
              <a:t>4. Don’t Lose Your Faith</a:t>
            </a:r>
            <a:endParaRPr lang="en-US" sz="3600" dirty="0"/>
          </a:p>
          <a:p>
            <a:pPr algn="ctr"/>
            <a:r>
              <a:rPr lang="en-US" sz="3600" dirty="0"/>
              <a:t> </a:t>
            </a:r>
          </a:p>
          <a:p>
            <a:pPr algn="ctr"/>
            <a:r>
              <a:rPr lang="en-US" sz="3600" b="1" dirty="0"/>
              <a:t> </a:t>
            </a:r>
            <a:endParaRPr lang="en-US" sz="3600" dirty="0"/>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srgbClr val="FFFFFF"/>
              </a:solidFill>
              <a:effectLst/>
              <a:uLnTx/>
              <a:uFillTx/>
              <a:latin typeface="Arial"/>
              <a:cs typeface="Arial"/>
            </a:endParaRPr>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536932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1 Corinthians 16:13</a:t>
            </a:r>
            <a:r>
              <a:rPr lang="en-US" sz="4000" b="1" dirty="0"/>
              <a:t>	</a:t>
            </a:r>
            <a:endParaRPr lang="en-US" sz="4000" dirty="0"/>
          </a:p>
          <a:p>
            <a:pPr algn="ctr"/>
            <a:r>
              <a:rPr lang="en-US" sz="4000" dirty="0"/>
              <a:t>“Be watchful, stand firm in the faith, act like men, be strong.”</a:t>
            </a:r>
          </a:p>
          <a:p>
            <a:pPr algn="ctr"/>
            <a:r>
              <a:rPr lang="en-US" sz="4000" dirty="0"/>
              <a:t> </a:t>
            </a:r>
          </a:p>
          <a:p>
            <a:pPr algn="ctr"/>
            <a:endParaRPr lang="en-US" sz="4000" dirty="0"/>
          </a:p>
        </p:txBody>
      </p:sp>
      <mc:AlternateContent xmlns:mc="http://schemas.openxmlformats.org/markup-compatibility/2006" xmlns:pslz="http://schemas.microsoft.com/office/powerpoint/2016/slidezoom">
        <mc:Choice Requires="pslz">
          <p:graphicFrame>
            <p:nvGraphicFramePr>
              <p:cNvPr id="4" name="Slide Zoom 3">
                <a:extLst>
                  <a:ext uri="{FF2B5EF4-FFF2-40B4-BE49-F238E27FC236}">
                    <a16:creationId xmlns:a16="http://schemas.microsoft.com/office/drawing/2014/main" id="{DBCC3197-AE2F-475F-AE86-C95E492E55BA}"/>
                  </a:ext>
                </a:extLst>
              </p:cNvPr>
              <p:cNvGraphicFramePr>
                <a:graphicFrameLocks noChangeAspect="1"/>
              </p:cNvGraphicFramePr>
              <p:nvPr/>
            </p:nvGraphicFramePr>
            <p:xfrm>
              <a:off x="-2385874" y="5938647"/>
              <a:ext cx="2286000" cy="1714500"/>
            </p:xfrm>
            <a:graphic>
              <a:graphicData uri="http://schemas.microsoft.com/office/powerpoint/2016/slidezoom">
                <pslz:sldZm>
                  <pslz:sldZmObj sldId="718" cId="3963039648">
                    <pslz:zmPr id="{A7FD9D8C-3EF0-4F2F-BE5B-0FEC1944F7E7}"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Slide Zoom 3">
                <a:hlinkClick r:id="rId3" action="ppaction://hlinksldjump"/>
                <a:extLst>
                  <a:ext uri="{FF2B5EF4-FFF2-40B4-BE49-F238E27FC236}">
                    <a16:creationId xmlns:a16="http://schemas.microsoft.com/office/drawing/2014/main" id="{DBCC3197-AE2F-475F-AE86-C95E492E55BA}"/>
                  </a:ext>
                </a:extLst>
              </p:cNvPr>
              <p:cNvPicPr>
                <a:picLocks noGrp="1" noRot="1" noChangeAspect="1" noMove="1" noResize="1" noEditPoints="1" noAdjustHandles="1" noChangeArrowheads="1" noChangeShapeType="1"/>
              </p:cNvPicPr>
              <p:nvPr/>
            </p:nvPicPr>
            <p:blipFill>
              <a:blip r:embed="rId4"/>
              <a:stretch>
                <a:fillRect/>
              </a:stretch>
            </p:blipFill>
            <p:spPr>
              <a:xfrm>
                <a:off x="-2385874" y="5938647"/>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06685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4000" b="1" u="sng" dirty="0"/>
              <a:t>Ephesians 2:8-9</a:t>
            </a:r>
            <a:endParaRPr lang="en-US" sz="4000" u="sng" dirty="0"/>
          </a:p>
          <a:p>
            <a:pPr algn="ctr"/>
            <a:r>
              <a:rPr lang="en-US" sz="4000" dirty="0"/>
              <a:t>8 For by grace you have been saved through faith. 9 And this is not your own doing; it is the gift of God, not a result of works, so that no one may boast.</a:t>
            </a:r>
          </a:p>
          <a:p>
            <a:pPr algn="ctr"/>
            <a:r>
              <a:rPr lang="en-US" sz="4000" dirty="0"/>
              <a:t> </a:t>
            </a:r>
          </a:p>
          <a:p>
            <a:pPr algn="ctr"/>
            <a:r>
              <a:rPr lang="en-US" sz="4000" dirty="0"/>
              <a:t> </a:t>
            </a:r>
          </a:p>
          <a:p>
            <a:pPr algn="ctr"/>
            <a:r>
              <a:rPr lang="en-US" sz="4000" dirty="0">
                <a:solidFill>
                  <a:srgbClr val="FF0000"/>
                </a:solidFill>
              </a:rPr>
              <a:t>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361686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4000" b="1" u="sng" dirty="0"/>
              <a:t>Romans 12:19-21</a:t>
            </a:r>
            <a:endParaRPr lang="en-US" sz="4000" u="sng" dirty="0"/>
          </a:p>
          <a:p>
            <a:pPr algn="ctr"/>
            <a:r>
              <a:rPr lang="en-US" sz="4000" dirty="0"/>
              <a:t>19 Beloved do not avenge yourselves, but rather give place to wrath; for it is written, "Vengeance is Mine, I will repay," says the Lord. 20 Therefore "If your enemy is hungry, feed him; If he is thirsty, give him a drink; For in so doing you will heap coals of fire on his head." 21 Do not be overcome by evil, but overcome evil with good. </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600" b="1" u="sng" dirty="0"/>
              <a:t>1 John 5:4 </a:t>
            </a:r>
            <a:endParaRPr lang="en-US" sz="3600" u="sng" dirty="0"/>
          </a:p>
          <a:p>
            <a:pPr algn="ctr"/>
            <a:r>
              <a:rPr lang="en-US" sz="3600" dirty="0"/>
              <a:t>“For everyone who has been born of God overcomes the world. And this is the victory that has overcome the world—our faith.”</a:t>
            </a:r>
          </a:p>
          <a:p>
            <a:pPr algn="ctr"/>
            <a:r>
              <a:rPr lang="en-US" sz="3600" dirty="0"/>
              <a:t>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0197490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170099"/>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u="sng" dirty="0"/>
              <a:t>Romans 10:17</a:t>
            </a:r>
            <a:endParaRPr lang="en-US" sz="4000" u="sng" dirty="0"/>
          </a:p>
          <a:p>
            <a:pPr algn="ctr"/>
            <a:r>
              <a:rPr lang="en-US" sz="4000" dirty="0"/>
              <a:t>“So faith comes from hearing, and hearing through the word of Christ.”</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981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kumimoji="0" lang="en-US" sz="4000" b="0" i="0" u="none" strike="noStrike" kern="1200" cap="none" spc="0" normalizeH="0" baseline="0" noProof="0" dirty="0">
                <a:ln>
                  <a:noFill/>
                </a:ln>
                <a:solidFill>
                  <a:srgbClr val="FFFFFF"/>
                </a:solidFill>
                <a:effectLst/>
                <a:uLnTx/>
                <a:uFillTx/>
                <a:latin typeface="Arial"/>
                <a:ea typeface="+mn-ea"/>
                <a:cs typeface="Arial"/>
              </a:rPr>
              <a:t> </a:t>
            </a:r>
            <a:r>
              <a:rPr lang="en-US" sz="4000" b="1" u="sng" dirty="0"/>
              <a:t>Mark 10:52 </a:t>
            </a:r>
            <a:endParaRPr lang="en-US" sz="4000" u="sng" dirty="0"/>
          </a:p>
          <a:p>
            <a:pPr algn="ctr"/>
            <a:r>
              <a:rPr lang="en-US" sz="4000" dirty="0"/>
              <a:t>And Jesus said to him, “Go your way; your faith has made you well.” And immediately he recovered his sight and followed him on the way.</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Arial"/>
              <a:ea typeface="+mn-ea"/>
              <a:cs typeface="Arial"/>
            </a:endParaRPr>
          </a:p>
        </p:txBody>
      </p:sp>
    </p:spTree>
    <p:extLst>
      <p:ext uri="{BB962C8B-B14F-4D97-AF65-F5344CB8AC3E}">
        <p14:creationId xmlns:p14="http://schemas.microsoft.com/office/powerpoint/2010/main" val="257673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u="sng" dirty="0"/>
              <a:t>Romans 8:28	</a:t>
            </a:r>
            <a:endParaRPr lang="en-US" sz="4000" u="sng" dirty="0"/>
          </a:p>
          <a:p>
            <a:pPr algn="ctr"/>
            <a:r>
              <a:rPr lang="en-US" sz="4000" dirty="0"/>
              <a:t>“And we know that for those who love God all things work together for good, for those who are called according to his purpose.”</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84869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Arial"/>
                <a:ea typeface="+mn-ea"/>
                <a:cs typeface="Arial"/>
              </a:rPr>
              <a:t> </a:t>
            </a: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
        <p:nvSpPr>
          <p:cNvPr id="4" name="Rectangle 3"/>
          <p:cNvSpPr/>
          <p:nvPr/>
        </p:nvSpPr>
        <p:spPr>
          <a:xfrm>
            <a:off x="76200" y="76200"/>
            <a:ext cx="8915400" cy="5016758"/>
          </a:xfrm>
          <a:prstGeom prst="rect">
            <a:avLst/>
          </a:prstGeom>
        </p:spPr>
        <p:txBody>
          <a:bodyPr wrap="square">
            <a:spAutoFit/>
          </a:bodyPr>
          <a:lstStyle/>
          <a:p>
            <a:pPr algn="ctr"/>
            <a:r>
              <a:rPr lang="en-US" sz="4000" b="1" u="sng" dirty="0"/>
              <a:t>Hebrews 11:6 </a:t>
            </a:r>
            <a:endParaRPr lang="en-US" sz="4000" u="sng" dirty="0"/>
          </a:p>
          <a:p>
            <a:pPr algn="ctr"/>
            <a:r>
              <a:rPr lang="en-US" sz="4000" dirty="0"/>
              <a:t>“And without faith it is impossible to please him, for whoever would draw near to God must believe that he exists and that he rewards those who seek him.”</a:t>
            </a:r>
          </a:p>
          <a:p>
            <a:pPr algn="ctr"/>
            <a:r>
              <a:rPr lang="en-US" sz="4000" dirty="0"/>
              <a:t> </a:t>
            </a:r>
          </a:p>
          <a:p>
            <a:pPr algn="ctr"/>
            <a:endParaRPr lang="en-US" sz="4000" dirty="0"/>
          </a:p>
        </p:txBody>
      </p:sp>
    </p:spTree>
    <p:extLst>
      <p:ext uri="{BB962C8B-B14F-4D97-AF65-F5344CB8AC3E}">
        <p14:creationId xmlns:p14="http://schemas.microsoft.com/office/powerpoint/2010/main" val="3374074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Hebrews 11:1 </a:t>
            </a:r>
            <a:endParaRPr lang="en-US" sz="4000" u="sng" dirty="0"/>
          </a:p>
          <a:p>
            <a:pPr algn="ctr"/>
            <a:r>
              <a:rPr lang="en-US" sz="4000" dirty="0"/>
              <a:t>“Now faith is the assurance of things hoped for, the conviction of things not seen.”</a:t>
            </a:r>
          </a:p>
          <a:p>
            <a:pPr algn="ctr"/>
            <a:r>
              <a:rPr lang="en-US" sz="4000" dirty="0"/>
              <a:t> </a:t>
            </a:r>
          </a:p>
          <a:p>
            <a:pPr algn="ctr"/>
            <a:r>
              <a:rPr lang="en-US" sz="4000" dirty="0"/>
              <a:t> </a:t>
            </a:r>
          </a:p>
          <a:p>
            <a:pPr algn="ctr"/>
            <a:endParaRPr lang="en-US" sz="4000" u="sng" dirty="0"/>
          </a:p>
          <a:p>
            <a:pPr algn="ctr"/>
            <a:r>
              <a:rPr lang="en-US" sz="4000" dirty="0"/>
              <a:t> </a:t>
            </a:r>
          </a:p>
          <a:p>
            <a:pPr algn="ctr"/>
            <a:r>
              <a:rPr lang="en-US" sz="4000" b="1" dirty="0"/>
              <a:t> </a:t>
            </a:r>
            <a:endParaRPr lang="en-US" sz="4000" dirty="0"/>
          </a:p>
          <a:p>
            <a:pPr algn="ctr"/>
            <a:r>
              <a:rPr lang="en-US" sz="4000" dirty="0"/>
              <a:t> </a:t>
            </a:r>
          </a:p>
          <a:p>
            <a:pPr algn="ctr"/>
            <a:r>
              <a:rPr lang="en-US" sz="4000" dirty="0"/>
              <a:t> </a:t>
            </a:r>
            <a:endParaRPr kumimoji="0" lang="en-US" sz="4000" b="1"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764793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1938992"/>
          </a:xfrm>
          <a:prstGeom prst="rect">
            <a:avLst/>
          </a:prstGeom>
        </p:spPr>
        <p:txBody>
          <a:bodyPr wrap="square">
            <a:spAutoFit/>
          </a:bodyPr>
          <a:lstStyle/>
          <a:p>
            <a:pPr algn="ctr"/>
            <a:r>
              <a:rPr lang="en-US" sz="4000" b="1" dirty="0"/>
              <a:t>5. Seek God’s Forgiveness</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Arial"/>
            </a:endParaRPr>
          </a:p>
        </p:txBody>
      </p:sp>
    </p:spTree>
    <p:extLst>
      <p:ext uri="{BB962C8B-B14F-4D97-AF65-F5344CB8AC3E}">
        <p14:creationId xmlns:p14="http://schemas.microsoft.com/office/powerpoint/2010/main" val="164910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Luke 6:27-36</a:t>
            </a:r>
            <a:endParaRPr lang="en-US" sz="4000" u="sng" dirty="0"/>
          </a:p>
          <a:p>
            <a:pPr algn="ctr"/>
            <a:r>
              <a:rPr lang="en-US" sz="4000" dirty="0"/>
              <a:t>27 </a:t>
            </a:r>
            <a:r>
              <a:rPr lang="en-US" sz="4000" dirty="0">
                <a:solidFill>
                  <a:srgbClr val="FF0000"/>
                </a:solidFill>
              </a:rPr>
              <a:t>"But I say to you who hear: Love your enemies, do good to those who hate you, </a:t>
            </a:r>
            <a:r>
              <a:rPr lang="en-US" sz="4000" dirty="0"/>
              <a:t>28 </a:t>
            </a:r>
            <a:r>
              <a:rPr lang="en-US" sz="4000" dirty="0">
                <a:solidFill>
                  <a:srgbClr val="FF0000"/>
                </a:solidFill>
              </a:rPr>
              <a:t>bless those who curse you, and pray for those who spitefully use you. </a:t>
            </a:r>
            <a:r>
              <a:rPr lang="en-US" sz="4000" dirty="0"/>
              <a:t>29 </a:t>
            </a:r>
            <a:r>
              <a:rPr lang="en-US" sz="4000" dirty="0">
                <a:solidFill>
                  <a:srgbClr val="FF0000"/>
                </a:solidFill>
              </a:rPr>
              <a:t>To him who strikes you on the one cheek, offer the other also. And from him who takes away your cloak, do not withhold your tunic either.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3978570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30 </a:t>
            </a:r>
            <a:r>
              <a:rPr lang="en-US" sz="4000" dirty="0">
                <a:solidFill>
                  <a:srgbClr val="FF0000"/>
                </a:solidFill>
              </a:rPr>
              <a:t>Give to everyone who asks of you. And from him who takes away your goods do not ask them back. </a:t>
            </a:r>
            <a:r>
              <a:rPr lang="en-US" sz="4000" dirty="0"/>
              <a:t>31 </a:t>
            </a:r>
            <a:r>
              <a:rPr lang="en-US" sz="4000" dirty="0">
                <a:solidFill>
                  <a:srgbClr val="FF0000"/>
                </a:solidFill>
              </a:rPr>
              <a:t>And just as you want men to do to you, you also do to them likewise. </a:t>
            </a:r>
            <a:r>
              <a:rPr lang="en-US" sz="4000" dirty="0"/>
              <a:t>32 </a:t>
            </a:r>
            <a:r>
              <a:rPr lang="en-US" sz="4000" dirty="0">
                <a:solidFill>
                  <a:srgbClr val="FF0000"/>
                </a:solidFill>
              </a:rPr>
              <a:t>But if you love those who love you, what credit is that to you? For even sinners love those who love them.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063023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32311"/>
          </a:xfrm>
          <a:prstGeom prst="rect">
            <a:avLst/>
          </a:prstGeom>
        </p:spPr>
        <p:txBody>
          <a:bodyPr wrap="square">
            <a:spAutoFit/>
          </a:bodyPr>
          <a:lstStyle/>
          <a:p>
            <a:pPr algn="ctr"/>
            <a:r>
              <a:rPr lang="en-US" sz="4000" dirty="0"/>
              <a:t>33 </a:t>
            </a:r>
            <a:r>
              <a:rPr lang="en-US" sz="4000" dirty="0">
                <a:solidFill>
                  <a:srgbClr val="FF0000"/>
                </a:solidFill>
              </a:rPr>
              <a:t>And if you do good to those who do good to you, what credit is that to you? For even sinners do the same. </a:t>
            </a:r>
            <a:r>
              <a:rPr lang="en-US" sz="4000" dirty="0"/>
              <a:t>34 </a:t>
            </a:r>
            <a:r>
              <a:rPr lang="en-US" sz="4000" dirty="0">
                <a:solidFill>
                  <a:srgbClr val="FF0000"/>
                </a:solidFill>
              </a:rPr>
              <a:t>And if you lend to those from whom you hope to receive back, what credit is that to you? For even sinners lend to sinners to receive as much back. </a:t>
            </a:r>
          </a:p>
          <a:p>
            <a:pPr algn="ctr"/>
            <a:r>
              <a:rPr lang="en-US" sz="4000" dirty="0">
                <a:solidFill>
                  <a:srgbClr val="FF0000"/>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61913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b="1" u="sng" dirty="0"/>
              <a:t>1 Samuel 24:1-7</a:t>
            </a:r>
            <a:endParaRPr lang="en-US" sz="3700" u="sng" dirty="0"/>
          </a:p>
          <a:p>
            <a:pPr algn="ctr"/>
            <a:r>
              <a:rPr lang="en-US" sz="3700" dirty="0"/>
              <a:t>1 Now it happened, when Saul had returned from following the Philistines, that it was told him, saying, "Take note! David is in the Wilderness of </a:t>
            </a:r>
            <a:r>
              <a:rPr lang="en-US" sz="3700" dirty="0" err="1"/>
              <a:t>En</a:t>
            </a:r>
            <a:r>
              <a:rPr lang="en-US" sz="3700" dirty="0"/>
              <a:t> </a:t>
            </a:r>
            <a:r>
              <a:rPr lang="en-US" sz="3700" dirty="0" err="1"/>
              <a:t>Gedi</a:t>
            </a:r>
            <a:r>
              <a:rPr lang="en-US" sz="3700" dirty="0"/>
              <a:t>." 2 Then Saul took three thousand chosen men from all Israel, and went to seek David and his men on the Rocks of the Wild Goats. 3 So he came to the sheepfolds by the road, where there was a cave; and Saul went in to attend to his needs. (David and his men were staying in the recesses of the cave.) </a:t>
            </a:r>
          </a:p>
          <a:p>
            <a:pPr algn="ctr"/>
            <a:r>
              <a:rPr lang="en-US" sz="3700" dirty="0"/>
              <a:t>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9375102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32311"/>
          </a:xfrm>
          <a:prstGeom prst="rect">
            <a:avLst/>
          </a:prstGeom>
        </p:spPr>
        <p:txBody>
          <a:bodyPr wrap="square">
            <a:spAutoFit/>
          </a:bodyPr>
          <a:lstStyle/>
          <a:p>
            <a:pPr algn="ctr"/>
            <a:r>
              <a:rPr lang="en-US" sz="4000" dirty="0"/>
              <a:t>35 </a:t>
            </a:r>
            <a:r>
              <a:rPr lang="en-US" sz="4000" dirty="0">
                <a:solidFill>
                  <a:srgbClr val="FF0000"/>
                </a:solidFill>
              </a:rPr>
              <a:t>But love your enemies, do good, and lend, hoping for nothing in return; and your reward will be great, and you will be sons of the Most High. For He is kind to the unthankful and evil. </a:t>
            </a:r>
            <a:r>
              <a:rPr lang="en-US" sz="4000" dirty="0"/>
              <a:t>36 </a:t>
            </a:r>
            <a:r>
              <a:rPr lang="en-US" sz="4000" dirty="0">
                <a:solidFill>
                  <a:srgbClr val="FF0000"/>
                </a:solidFill>
              </a:rPr>
              <a:t>Therefore be merciful, just as your Father also is merciful.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268003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32311"/>
          </a:xfrm>
          <a:prstGeom prst="rect">
            <a:avLst/>
          </a:prstGeom>
        </p:spPr>
        <p:txBody>
          <a:bodyPr wrap="square">
            <a:spAutoFit/>
          </a:bodyPr>
          <a:lstStyle/>
          <a:p>
            <a:pPr algn="ctr"/>
            <a:r>
              <a:rPr lang="en-US" sz="4000" b="1" u="sng" dirty="0"/>
              <a:t>Matthew 6:14</a:t>
            </a:r>
            <a:endParaRPr lang="en-US" sz="4000" u="sng" dirty="0"/>
          </a:p>
          <a:p>
            <a:pPr algn="ctr"/>
            <a:r>
              <a:rPr lang="en-US" sz="4000" dirty="0"/>
              <a:t>14 </a:t>
            </a:r>
            <a:r>
              <a:rPr lang="en-US" sz="4000" dirty="0">
                <a:solidFill>
                  <a:srgbClr val="FF0000"/>
                </a:solidFill>
              </a:rPr>
              <a:t>"For if you forgive men their trespasses, your heavenly Father will also forgive you. </a:t>
            </a:r>
            <a:r>
              <a:rPr lang="en-US" sz="4000" dirty="0"/>
              <a:t>15 </a:t>
            </a:r>
            <a:r>
              <a:rPr lang="en-US" sz="4000" dirty="0">
                <a:solidFill>
                  <a:srgbClr val="FF0000"/>
                </a:solidFill>
              </a:rPr>
              <a:t>But if you do not forgive men their trespasses, neither will your Father forgive your trespasses.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4204287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b="1" u="sng" dirty="0"/>
              <a:t>Ephesians 4:31-32	</a:t>
            </a:r>
            <a:endParaRPr lang="en-US" sz="4000" u="sng" dirty="0"/>
          </a:p>
          <a:p>
            <a:pPr algn="ctr"/>
            <a:r>
              <a:rPr lang="en-US" sz="4000" dirty="0"/>
              <a:t>31 Let all bitterness and wrath and anger and clamor and slander be put away from you, along with all malice. 32 Be kind to one another, tenderhearted, forgiving one another, as God in Christ forgave you.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569853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u="sng" dirty="0"/>
              <a:t>1 John 1:9 </a:t>
            </a:r>
            <a:endParaRPr lang="en-US" sz="4000" u="sng" dirty="0"/>
          </a:p>
          <a:p>
            <a:pPr algn="ctr"/>
            <a:r>
              <a:rPr lang="en-US" sz="4000" dirty="0"/>
              <a:t>“If we confess our sins, he is faithful and just to forgive us our sins and to cleanse us from all unrighteousness.”</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736729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3785652"/>
          </a:xfrm>
          <a:prstGeom prst="rect">
            <a:avLst/>
          </a:prstGeom>
        </p:spPr>
        <p:txBody>
          <a:bodyPr wrap="square">
            <a:spAutoFit/>
          </a:bodyPr>
          <a:lstStyle/>
          <a:p>
            <a:pPr algn="ctr"/>
            <a:r>
              <a:rPr lang="en-US" sz="4000" b="1" u="sng" dirty="0"/>
              <a:t>Ephesians 4:32 </a:t>
            </a:r>
            <a:endParaRPr lang="en-US" sz="4000" u="sng" dirty="0"/>
          </a:p>
          <a:p>
            <a:pPr algn="ctr"/>
            <a:r>
              <a:rPr lang="en-US" sz="4000" dirty="0"/>
              <a:t>“Be kind to one another, tenderhearted, forgiving one another, as God in Christ forgave you.”</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625000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b="1" u="sng" dirty="0"/>
              <a:t>Luke 17:3-4</a:t>
            </a:r>
            <a:endParaRPr lang="en-US" sz="4000" u="sng" dirty="0"/>
          </a:p>
          <a:p>
            <a:pPr algn="ctr"/>
            <a:r>
              <a:rPr lang="en-US" sz="4000" dirty="0"/>
              <a:t>3 </a:t>
            </a:r>
            <a:r>
              <a:rPr lang="en-US" sz="4000" dirty="0">
                <a:solidFill>
                  <a:srgbClr val="FF0000"/>
                </a:solidFill>
              </a:rPr>
              <a:t>Take heed to yourselves. If your brother sins against you, rebuke him; and if he repents, forgive him.</a:t>
            </a:r>
            <a:r>
              <a:rPr lang="en-US" sz="4000" dirty="0"/>
              <a:t> 4 </a:t>
            </a:r>
            <a:r>
              <a:rPr lang="en-US" sz="4000" dirty="0">
                <a:solidFill>
                  <a:srgbClr val="FF0000"/>
                </a:solidFill>
              </a:rPr>
              <a:t>And if he sins against you seven times in a day, and seven times in a day returns to you, saying, 'I repent,' you shall forgive him."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019026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555093"/>
          </a:xfrm>
          <a:prstGeom prst="rect">
            <a:avLst/>
          </a:prstGeom>
        </p:spPr>
        <p:txBody>
          <a:bodyPr wrap="square">
            <a:spAutoFit/>
          </a:bodyPr>
          <a:lstStyle/>
          <a:p>
            <a:pPr algn="ctr"/>
            <a:r>
              <a:rPr kumimoji="0" lang="en-US" sz="3700" b="0" i="0" u="none" strike="noStrike" kern="1200" cap="none" spc="0" normalizeH="0" baseline="0" noProof="0" dirty="0">
                <a:ln>
                  <a:noFill/>
                </a:ln>
                <a:solidFill>
                  <a:srgbClr val="FFFFFF"/>
                </a:solidFill>
                <a:effectLst/>
                <a:uLnTx/>
                <a:uFillTx/>
                <a:latin typeface="Arial"/>
                <a:ea typeface="+mn-ea"/>
                <a:cs typeface="Arial"/>
              </a:rPr>
              <a:t> </a:t>
            </a:r>
            <a:r>
              <a:rPr lang="en-US" sz="3600" b="1" u="sng" dirty="0"/>
              <a:t>Colossians 3:13 </a:t>
            </a:r>
            <a:endParaRPr lang="en-US" sz="3600" u="sng" dirty="0"/>
          </a:p>
          <a:p>
            <a:pPr algn="ctr"/>
            <a:r>
              <a:rPr lang="en-US" sz="3600" dirty="0"/>
              <a:t>“Bearing with one another and, if one has a complaint against another, forgiving each other; as the Lord has forgiven you, so you also must forgive.”</a:t>
            </a:r>
          </a:p>
          <a:p>
            <a:pPr algn="ctr"/>
            <a:r>
              <a:rPr lang="en-US" sz="3600" dirty="0"/>
              <a:t> </a:t>
            </a:r>
          </a:p>
          <a:p>
            <a:pPr algn="ctr"/>
            <a:r>
              <a:rPr lang="en-US" sz="3600" b="1" dirty="0"/>
              <a:t> </a:t>
            </a:r>
            <a:endParaRPr lang="en-US" sz="3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584642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6. Keep Pressing Forward to God’s Call in Your Life</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81368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6863417"/>
          </a:xfrm>
          <a:prstGeom prst="rect">
            <a:avLst/>
          </a:prstGeom>
        </p:spPr>
        <p:txBody>
          <a:bodyPr wrap="square">
            <a:spAutoFit/>
          </a:bodyPr>
          <a:lstStyle/>
          <a:p>
            <a:pPr algn="ctr"/>
            <a:r>
              <a:rPr lang="en-US" sz="4000" b="1" u="sng" dirty="0"/>
              <a:t>Philippians 3:12-16</a:t>
            </a:r>
            <a:endParaRPr lang="en-US" sz="4000" u="sng" dirty="0"/>
          </a:p>
          <a:p>
            <a:pPr algn="ctr"/>
            <a:r>
              <a:rPr lang="en-US" sz="4000" dirty="0"/>
              <a:t>12 Not that I have already attained, or am already perfected; but I press on, that I may lay hold of that for which Christ Jesus has also laid hold of me. 13 Brethren, I do not count myself to have apprehended; but one thing I do, forgetting those things which are behind and reaching forward to those things which are ahead,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471928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 14 I press toward the goal for the prize of the upward call of God in Christ Jesus. 15 Therefore let us, as many as are mature, have this mind; and if in anything you think otherwise, God will reveal even this to you. 16 Nevertheless, to the degree that we have already attained, let us walk by the same rule, let us be of the same mind.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591665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7478970"/>
          </a:xfrm>
          <a:prstGeom prst="rect">
            <a:avLst/>
          </a:prstGeom>
        </p:spPr>
        <p:txBody>
          <a:bodyPr wrap="square">
            <a:spAutoFit/>
          </a:bodyPr>
          <a:lstStyle/>
          <a:p>
            <a:pPr algn="ctr"/>
            <a:r>
              <a:rPr lang="en-US" sz="4000" dirty="0"/>
              <a:t>  4 Then the men of David said to him, "This is the day of which the LORD said to you, 'Behold, I will deliver your enemy into your hand, that you may do to him as it seems good to you.' " And David arose and secretly cut off a corner of Saul's robe. 5 Now it happened afterward that David's heart troubled him because he had cut Saul's robe.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6247864"/>
          </a:xfrm>
          <a:prstGeom prst="rect">
            <a:avLst/>
          </a:prstGeom>
        </p:spPr>
        <p:txBody>
          <a:bodyPr wrap="square">
            <a:spAutoFit/>
          </a:bodyPr>
          <a:lstStyle/>
          <a:p>
            <a:pPr algn="ctr"/>
            <a:r>
              <a:rPr lang="en-US" sz="4000" dirty="0"/>
              <a:t> </a:t>
            </a:r>
            <a:r>
              <a:rPr lang="en-US" sz="4000" b="1" u="sng" dirty="0"/>
              <a:t>Hebrews 12:1-3</a:t>
            </a:r>
            <a:endParaRPr lang="en-US" sz="4000" u="sng" dirty="0"/>
          </a:p>
          <a:p>
            <a:pPr algn="ctr"/>
            <a:r>
              <a:rPr lang="en-US" sz="4000" dirty="0"/>
              <a:t>1 Therefore we also, since we are surrounded by so great a cloud of witnesses, let us lay aside every weight, and the sin which so easily ensnares us, and let us run with endurance the race that is set before us,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3382239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2 looking unto Jesus, the author and finisher of our faith, who for the joy that was set before Him endured the cross, despising the shame, and has sat down at the right hand of the throne of God. 3 For consider Him who endured such hostility from sinners against Himself, lest you become weary and discouraged in your souls.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0499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986958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710077"/>
          </a:xfrm>
          <a:prstGeom prst="rect">
            <a:avLst/>
          </a:prstGeom>
        </p:spPr>
        <p:txBody>
          <a:bodyPr wrap="square">
            <a:spAutoFit/>
          </a:bodyPr>
          <a:lstStyle/>
          <a:p>
            <a:pPr algn="ctr"/>
            <a:r>
              <a:rPr lang="en-US" sz="4000" dirty="0"/>
              <a:t> 6 And he said to his men, "The LORD forbid that I should do this thing to my master, the LORD's anointed, to stretch out my hand against him, seeing he is the anointed of the LORD." 7 So David restrained his servants with these words, and did not allow them to rise against Saul. And Saul got up from the cave and went on his way.</a:t>
            </a:r>
          </a:p>
          <a:p>
            <a:pPr algn="ctr"/>
            <a:r>
              <a:rPr lang="en-US" sz="4000" dirty="0"/>
              <a:t> </a:t>
            </a:r>
          </a:p>
          <a:p>
            <a:pPr algn="ctr"/>
            <a:r>
              <a:rPr lang="en-US" sz="4000" dirty="0"/>
              <a:t> </a:t>
            </a:r>
          </a:p>
          <a:p>
            <a:pPr algn="ctr"/>
            <a:r>
              <a:rPr lang="en-US" sz="4000" dirty="0"/>
              <a:t> </a:t>
            </a:r>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170099"/>
          </a:xfrm>
          <a:prstGeom prst="rect">
            <a:avLst/>
          </a:prstGeom>
        </p:spPr>
        <p:txBody>
          <a:bodyPr wrap="square">
            <a:spAutoFit/>
          </a:bodyPr>
          <a:lstStyle/>
          <a:p>
            <a:pPr algn="ctr"/>
            <a:r>
              <a:rPr lang="en-US" sz="4000" b="1" dirty="0"/>
              <a:t>How do you handle and get a grip on types of negative feelings and emotions when they happen?</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1938992"/>
          </a:xfrm>
          <a:prstGeom prst="rect">
            <a:avLst/>
          </a:prstGeom>
        </p:spPr>
        <p:txBody>
          <a:bodyPr wrap="square">
            <a:spAutoFit/>
          </a:bodyPr>
          <a:lstStyle/>
          <a:p>
            <a:pPr algn="ctr"/>
            <a:r>
              <a:rPr lang="en-US" sz="4000" b="1" dirty="0"/>
              <a:t>1. Some drunk driver has just killed your son or your spouse</a:t>
            </a:r>
            <a:endParaRPr lang="en-US" sz="4000" dirty="0"/>
          </a:p>
          <a:p>
            <a:pPr algn="ctr"/>
            <a:r>
              <a:rPr lang="en-US" sz="4000" b="1" dirty="0"/>
              <a:t>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23736</TotalTime>
  <Words>1340</Words>
  <Application>Microsoft Office PowerPoint</Application>
  <PresentationFormat>On-screen Show (4:3)</PresentationFormat>
  <Paragraphs>189</Paragraphs>
  <Slides>62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62</vt:i4>
      </vt:variant>
    </vt:vector>
  </HeadingPairs>
  <TitlesOfParts>
    <vt:vector size="66"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1505</cp:revision>
  <dcterms:created xsi:type="dcterms:W3CDTF">2013-06-05T21:04:28Z</dcterms:created>
  <dcterms:modified xsi:type="dcterms:W3CDTF">2019-07-21T22:36:06Z</dcterms:modified>
</cp:coreProperties>
</file>