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8" r:id="rId2"/>
    <p:sldId id="790" r:id="rId3"/>
    <p:sldId id="793" r:id="rId4"/>
    <p:sldId id="259" r:id="rId5"/>
    <p:sldId id="93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4660"/>
  </p:normalViewPr>
  <p:slideViewPr>
    <p:cSldViewPr>
      <p:cViewPr varScale="1">
        <p:scale>
          <a:sx n="108" d="100"/>
          <a:sy n="108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26CF8-AB8D-4D4A-A576-C89E5CA583C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D8AB-C685-4702-9014-ADA2C14417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6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5DD6-1C2C-4448-8227-50186370C33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2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sp>
        <p:nvSpPr>
          <p:cNvPr id="583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C1A1B7-325C-4BC2-BB16-97769B970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0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FCA14-B532-41E9-B362-B3D555C18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7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66412-7F99-47F3-844C-CA9CB620B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28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109728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5EC9-8A6E-4564-A6E4-C88FE0AD2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AA26-F120-4EAC-8FF7-3E0ED4AAA0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862-7B3B-46F9-ABA4-DB7E183A5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1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0DE7-1F95-490D-8C4E-9764013E9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6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F464-9AEB-4CD3-84BF-56CF33D7C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4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2AB5-D548-4F98-84ED-9BC4CBFD4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8B4F-E3A7-45E5-ACCF-357168C29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5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48C6A-7587-4ED9-8370-E99A1FF4F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1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BBAD-74FA-4056-AAA3-D58B28790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2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73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sp>
        <p:nvSpPr>
          <p:cNvPr id="57349" name="Freeform 5"/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573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73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</p:grpSp>
        <p:sp>
          <p:nvSpPr>
            <p:cNvPr id="573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573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</p:grpSp>
      <p:sp>
        <p:nvSpPr>
          <p:cNvPr id="573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73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46C1E6C-7028-4BF1-8CA4-45E388D6F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648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00" y="-3048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Am I Saved?</a:t>
            </a:r>
            <a:endParaRPr lang="en-US" sz="3200" dirty="0"/>
          </a:p>
          <a:p>
            <a:pPr algn="ctr"/>
            <a:r>
              <a:rPr lang="en-US" sz="2800" b="1" dirty="0"/>
              <a:t>By Joshua Herrera</a:t>
            </a:r>
            <a:endParaRPr lang="en-US" sz="2800" dirty="0"/>
          </a:p>
          <a:p>
            <a:pPr algn="ctr"/>
            <a:r>
              <a:rPr lang="en-US" sz="3200" b="1" dirty="0"/>
              <a:t>Romans 10:9</a:t>
            </a:r>
            <a:endParaRPr lang="en-US" sz="3200" dirty="0"/>
          </a:p>
          <a:p>
            <a:pPr algn="ctr"/>
            <a:r>
              <a:rPr lang="en-US" sz="3200" b="1" dirty="0"/>
              <a:t>Wednesday Evening</a:t>
            </a:r>
            <a:endParaRPr lang="en-US" sz="3200" dirty="0"/>
          </a:p>
          <a:p>
            <a:pPr algn="ctr"/>
            <a:r>
              <a:rPr lang="en-US" sz="3200" b="1" dirty="0"/>
              <a:t>May 13, 2020</a:t>
            </a:r>
            <a:endParaRPr lang="en-US" sz="3200" dirty="0"/>
          </a:p>
          <a:p>
            <a:pPr algn="ctr"/>
            <a:endParaRPr lang="en-US" sz="3200" b="1" dirty="0"/>
          </a:p>
        </p:txBody>
      </p:sp>
      <p:pic>
        <p:nvPicPr>
          <p:cNvPr id="4" name="Picture 3" descr="A picture containing water, outdoor, person, ocean&#10;&#10;Description automatically generated">
            <a:extLst>
              <a:ext uri="{FF2B5EF4-FFF2-40B4-BE49-F238E27FC236}">
                <a16:creationId xmlns:a16="http://schemas.microsoft.com/office/drawing/2014/main" id="{A4BB63F9-2DA6-45C6-9175-09B889A81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399"/>
            <a:ext cx="12192000" cy="4451093"/>
          </a:xfrm>
          <a:prstGeom prst="rect">
            <a:avLst/>
          </a:prstGeom>
        </p:spPr>
      </p:pic>
      <p:pic>
        <p:nvPicPr>
          <p:cNvPr id="9" name="Picture 8" descr="AGCF highest resolu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97087" y="6068307"/>
            <a:ext cx="1094913" cy="8211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24000" y="228600"/>
            <a:ext cx="9144000" cy="502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b="1" u="sng" dirty="0"/>
              <a:t>Romans 10:9 </a:t>
            </a:r>
          </a:p>
          <a:p>
            <a:pPr algn="ctr"/>
            <a:r>
              <a:rPr lang="en-US" sz="4000" dirty="0"/>
              <a:t>"Because, if you confess with your mouth that Jesus is </a:t>
            </a:r>
            <a:r>
              <a:rPr lang="en-US" sz="4000" b="1" dirty="0"/>
              <a:t>Lord</a:t>
            </a:r>
            <a:r>
              <a:rPr lang="en-US" sz="4000" dirty="0"/>
              <a:t> and</a:t>
            </a:r>
            <a:r>
              <a:rPr lang="en-US" sz="4000" u="sng" dirty="0"/>
              <a:t> believe</a:t>
            </a:r>
            <a:r>
              <a:rPr lang="en-US" sz="4000" dirty="0"/>
              <a:t> in your heart that God raised him from the dead, you will be </a:t>
            </a:r>
            <a:r>
              <a:rPr lang="en-US" sz="4000" b="1" dirty="0"/>
              <a:t>saved</a:t>
            </a:r>
            <a:r>
              <a:rPr lang="en-US" sz="4000" dirty="0"/>
              <a:t>" </a:t>
            </a:r>
            <a:endParaRPr lang="en-US" sz="4000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8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24000" y="228600"/>
            <a:ext cx="9144000" cy="502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u="sng" dirty="0"/>
              <a:t> </a:t>
            </a:r>
            <a:r>
              <a:rPr lang="en-US" sz="4000" b="1" u="sng" dirty="0"/>
              <a:t> John 5:24</a:t>
            </a:r>
            <a:r>
              <a:rPr lang="en-US" sz="4000" u="sng" dirty="0"/>
              <a:t> </a:t>
            </a:r>
          </a:p>
          <a:p>
            <a:pPr algn="ctr"/>
            <a:r>
              <a:rPr lang="en-US" sz="4000" dirty="0"/>
              <a:t>"Truly, truly, I say to you, whoever hears my word and believes him who sent me has eternal life. He does not come into judgment, but has passed from death to life."</a:t>
            </a:r>
          </a:p>
          <a:p>
            <a:pPr algn="ctr"/>
            <a:r>
              <a:rPr lang="en-US" sz="4000" dirty="0"/>
              <a:t>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9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11289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/>
              <a:t>Ephesians 2:8-9</a:t>
            </a:r>
            <a:r>
              <a:rPr lang="en-US" sz="4000" u="sng" dirty="0"/>
              <a:t> </a:t>
            </a:r>
          </a:p>
          <a:p>
            <a:pPr algn="ctr"/>
            <a:r>
              <a:rPr lang="en-US" sz="4000" dirty="0"/>
              <a:t>“For by grace you have been saved through faith, and that not of yourselves; it is the gift of God, not of works, lest anyone should boast.”</a:t>
            </a:r>
          </a:p>
          <a:p>
            <a:pPr algn="ctr"/>
            <a:r>
              <a:rPr lang="en-US" sz="4000" dirty="0"/>
              <a:t> </a:t>
            </a:r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GCF highest reso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BDA99D-BFDE-473E-A20D-FE02EC5F4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40118"/>
      </p:ext>
    </p:extLst>
  </p:cSld>
  <p:clrMapOvr>
    <a:masterClrMapping/>
  </p:clrMapOvr>
</p:sld>
</file>

<file path=ppt/theme/theme1.xml><?xml version="1.0" encoding="utf-8"?>
<a:theme xmlns:a="http://schemas.openxmlformats.org/drawingml/2006/main" name="1_Mountain Top">
  <a:themeElements>
    <a:clrScheme name="1_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1_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19880</TotalTime>
  <Words>129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1_Mountain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Placido Soliven</dc:creator>
  <cp:lastModifiedBy>Placido soliven</cp:lastModifiedBy>
  <cp:revision>1265</cp:revision>
  <dcterms:created xsi:type="dcterms:W3CDTF">2013-06-05T21:04:28Z</dcterms:created>
  <dcterms:modified xsi:type="dcterms:W3CDTF">2020-05-13T00:28:20Z</dcterms:modified>
</cp:coreProperties>
</file>