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69"/>
  </p:notesMasterIdLst>
  <p:sldIdLst>
    <p:sldId id="1229" r:id="rId2"/>
    <p:sldId id="1230" r:id="rId3"/>
    <p:sldId id="1231" r:id="rId4"/>
    <p:sldId id="1232" r:id="rId5"/>
    <p:sldId id="1233" r:id="rId6"/>
    <p:sldId id="1234" r:id="rId7"/>
    <p:sldId id="1235" r:id="rId8"/>
    <p:sldId id="1236" r:id="rId9"/>
    <p:sldId id="1237" r:id="rId10"/>
    <p:sldId id="1238" r:id="rId11"/>
    <p:sldId id="1278" r:id="rId12"/>
    <p:sldId id="1240" r:id="rId13"/>
    <p:sldId id="1239" r:id="rId14"/>
    <p:sldId id="1241" r:id="rId15"/>
    <p:sldId id="1242" r:id="rId16"/>
    <p:sldId id="1243" r:id="rId17"/>
    <p:sldId id="1244" r:id="rId18"/>
    <p:sldId id="1245" r:id="rId19"/>
    <p:sldId id="1246" r:id="rId20"/>
    <p:sldId id="1247" r:id="rId21"/>
    <p:sldId id="1248" r:id="rId22"/>
    <p:sldId id="1249" r:id="rId23"/>
    <p:sldId id="1250" r:id="rId24"/>
    <p:sldId id="1251" r:id="rId25"/>
    <p:sldId id="1252" r:id="rId26"/>
    <p:sldId id="1292" r:id="rId27"/>
    <p:sldId id="1293" r:id="rId28"/>
    <p:sldId id="1253" r:id="rId29"/>
    <p:sldId id="1254" r:id="rId30"/>
    <p:sldId id="1255" r:id="rId31"/>
    <p:sldId id="1256" r:id="rId32"/>
    <p:sldId id="1257" r:id="rId33"/>
    <p:sldId id="1258" r:id="rId34"/>
    <p:sldId id="1279" r:id="rId35"/>
    <p:sldId id="1280" r:id="rId36"/>
    <p:sldId id="1259" r:id="rId37"/>
    <p:sldId id="1260" r:id="rId38"/>
    <p:sldId id="1261" r:id="rId39"/>
    <p:sldId id="1290" r:id="rId40"/>
    <p:sldId id="1262" r:id="rId41"/>
    <p:sldId id="1263" r:id="rId42"/>
    <p:sldId id="1264" r:id="rId43"/>
    <p:sldId id="1265" r:id="rId44"/>
    <p:sldId id="1291" r:id="rId45"/>
    <p:sldId id="1281" r:id="rId46"/>
    <p:sldId id="1282" r:id="rId47"/>
    <p:sldId id="1283" r:id="rId48"/>
    <p:sldId id="1284" r:id="rId49"/>
    <p:sldId id="1285" r:id="rId50"/>
    <p:sldId id="1286" r:id="rId51"/>
    <p:sldId id="1287" r:id="rId52"/>
    <p:sldId id="1288" r:id="rId53"/>
    <p:sldId id="1289" r:id="rId54"/>
    <p:sldId id="1294" r:id="rId55"/>
    <p:sldId id="1295" r:id="rId56"/>
    <p:sldId id="1301" r:id="rId57"/>
    <p:sldId id="1296" r:id="rId58"/>
    <p:sldId id="1297" r:id="rId59"/>
    <p:sldId id="1298" r:id="rId60"/>
    <p:sldId id="1299" r:id="rId61"/>
    <p:sldId id="1300" r:id="rId62"/>
    <p:sldId id="1267" r:id="rId63"/>
    <p:sldId id="1268" r:id="rId64"/>
    <p:sldId id="1269" r:id="rId65"/>
    <p:sldId id="1270" r:id="rId66"/>
    <p:sldId id="1271" r:id="rId67"/>
    <p:sldId id="1272"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33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22" autoAdjust="0"/>
    <p:restoredTop sz="94660"/>
  </p:normalViewPr>
  <p:slideViewPr>
    <p:cSldViewPr>
      <p:cViewPr varScale="1">
        <p:scale>
          <a:sx n="92" d="100"/>
          <a:sy n="92" d="100"/>
        </p:scale>
        <p:origin x="84" y="43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E3F9D4-43AF-446F-9BC2-0343B57A9E5C}" type="datetimeFigureOut">
              <a:rPr lang="en-US" smtClean="0"/>
              <a:pPr/>
              <a:t>7/10/2020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355DD6-1C2C-4448-8227-50186370C331}" type="slidenum">
              <a:rPr lang="en-US" smtClean="0"/>
              <a:pPr/>
              <a:t>‹#›</a:t>
            </a:fld>
            <a:endParaRPr lang="en-US"/>
          </a:p>
        </p:txBody>
      </p:sp>
    </p:spTree>
    <p:extLst>
      <p:ext uri="{BB962C8B-B14F-4D97-AF65-F5344CB8AC3E}">
        <p14:creationId xmlns:p14="http://schemas.microsoft.com/office/powerpoint/2010/main" val="1414645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indent="-342900" algn="ctr">
              <a:spcBef>
                <a:spcPct val="20000"/>
              </a:spcBef>
              <a:buClr>
                <a:schemeClr val="tx2"/>
              </a:buClr>
              <a:buFontTx/>
              <a:buChar char="•"/>
              <a:defRPr/>
            </a:pPr>
            <a:endParaRPr lang="en-US" sz="4800" kern="0" dirty="0">
              <a:latin typeface="Calibri" pitchFamily="34" charset="0"/>
              <a:cs typeface="+mn-cs"/>
            </a:endParaRPr>
          </a:p>
        </p:txBody>
      </p:sp>
      <p:sp>
        <p:nvSpPr>
          <p:cNvPr id="3" name="Rectangle 3"/>
          <p:cNvSpPr txBox="1">
            <a:spLocks noChangeArrowheads="1"/>
          </p:cNvSpPr>
          <p:nvPr/>
        </p:nvSpPr>
        <p:spPr>
          <a:xfrm>
            <a:off x="2057400" y="0"/>
            <a:ext cx="80772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God Tear Down Our Idols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Psalm 19:12-14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July 12, 2020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icture containing cup&#10;&#10;Description automatically generated">
            <a:extLst>
              <a:ext uri="{FF2B5EF4-FFF2-40B4-BE49-F238E27FC236}">
                <a16:creationId xmlns:a16="http://schemas.microsoft.com/office/drawing/2014/main" id="{C05CE05F-DDFE-43E7-9525-E6E7CE683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12192000" cy="4136679"/>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0" y="6041679"/>
            <a:ext cx="1117600" cy="838200"/>
          </a:xfrm>
          <a:prstGeom prst="rect">
            <a:avLst/>
          </a:prstGeom>
        </p:spPr>
      </p:pic>
    </p:spTree>
    <p:extLst>
      <p:ext uri="{BB962C8B-B14F-4D97-AF65-F5344CB8AC3E}">
        <p14:creationId xmlns:p14="http://schemas.microsoft.com/office/powerpoint/2010/main" val="3309516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658600" cy="5943600"/>
          </a:xfrm>
          <a:prstGeom prst="rect">
            <a:avLst/>
          </a:prstGeom>
        </p:spPr>
        <p:txBody>
          <a:bodyPr/>
          <a:lstStyle/>
          <a:p>
            <a:pPr marL="0" marR="0" algn="ctr">
              <a:lnSpc>
                <a:spcPct val="115000"/>
              </a:lnSpc>
              <a:spcBef>
                <a:spcPts val="0"/>
              </a:spcBef>
              <a:spcAft>
                <a:spcPts val="0"/>
              </a:spcAft>
            </a:pPr>
            <a:r>
              <a:rPr lang="en-US" sz="3800" dirty="0"/>
              <a:t> </a:t>
            </a:r>
            <a:r>
              <a:rPr lang="en-US" sz="3800" b="1" dirty="0">
                <a:effectLst/>
                <a:latin typeface="Verdana" panose="020B0604030504040204" pitchFamily="34" charset="0"/>
                <a:ea typeface="Calibri" panose="020F0502020204030204" pitchFamily="34" charset="0"/>
                <a:cs typeface="Times New Roman" panose="02020603050405020304" pitchFamily="18" charset="0"/>
              </a:rPr>
              <a:t>A Call to Repentance</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Jeremiah 3:6-10</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6 The Lord said also to me in the days of Josiah the king: Have you seen that which backsliding Israel has done? She has gone up on every high mountain and under every green tree, and there has played the harlot. 7 I said after she had done all these things, “Turn to Me.” But she did not return. And her treacherous sister Judah saw it.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800" dirty="0"/>
          </a:p>
        </p:txBody>
      </p:sp>
    </p:spTree>
    <p:extLst>
      <p:ext uri="{BB962C8B-B14F-4D97-AF65-F5344CB8AC3E}">
        <p14:creationId xmlns:p14="http://schemas.microsoft.com/office/powerpoint/2010/main" val="2250017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658600" cy="5943600"/>
          </a:xfrm>
          <a:prstGeom prst="rect">
            <a:avLst/>
          </a:prstGeom>
        </p:spPr>
        <p:txBody>
          <a:bodyPr/>
          <a:lstStyle/>
          <a:p>
            <a:pPr marL="0" marR="0" algn="ctr">
              <a:lnSpc>
                <a:spcPct val="115000"/>
              </a:lnSpc>
              <a:spcBef>
                <a:spcPts val="0"/>
              </a:spcBef>
              <a:spcAft>
                <a:spcPts val="0"/>
              </a:spcAft>
            </a:pPr>
            <a:r>
              <a:rPr lang="en-US" sz="3700" dirty="0"/>
              <a:t> </a:t>
            </a:r>
            <a:r>
              <a:rPr lang="en-US" sz="3700" dirty="0">
                <a:effectLst/>
                <a:latin typeface="Verdana" panose="020B0604030504040204" pitchFamily="34" charset="0"/>
                <a:ea typeface="Calibri" panose="020F0502020204030204" pitchFamily="34" charset="0"/>
                <a:cs typeface="Times New Roman" panose="02020603050405020304" pitchFamily="18" charset="0"/>
              </a:rPr>
              <a:t>8 I saw that for all the adulteries of backsliding Israel, I had put her away and given her a bill of divorce. Yet her treacherous sister Judah did not fear but went and played the harlot also. 9 Through the lightness of her harlotry she defiled the land and committed adultery with stones and with trees. 10 Yet for all this, her treacherous sister Judah has not turned to Me with her whole heart, but feignedly, says the Lord.</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700" dirty="0"/>
          </a:p>
        </p:txBody>
      </p:sp>
    </p:spTree>
    <p:extLst>
      <p:ext uri="{BB962C8B-B14F-4D97-AF65-F5344CB8AC3E}">
        <p14:creationId xmlns:p14="http://schemas.microsoft.com/office/powerpoint/2010/main" val="9980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300" dirty="0">
                <a:effectLst/>
                <a:latin typeface="Verdana" panose="020B0604030504040204" pitchFamily="34" charset="0"/>
                <a:ea typeface="Calibri" panose="020F0502020204030204" pitchFamily="34" charset="0"/>
                <a:cs typeface="Times New Roman" panose="02020603050405020304" pitchFamily="18" charset="0"/>
              </a:rPr>
              <a:t> </a:t>
            </a:r>
            <a:r>
              <a:rPr lang="en-US" sz="3300" b="1" dirty="0">
                <a:effectLst/>
                <a:latin typeface="Verdana" panose="020B0604030504040204" pitchFamily="34" charset="0"/>
                <a:ea typeface="Calibri" panose="020F0502020204030204" pitchFamily="34" charset="0"/>
                <a:cs typeface="Times New Roman" panose="02020603050405020304" pitchFamily="18" charset="0"/>
              </a:rPr>
              <a:t>Siege of Jerusalem</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300" b="1" u="sng" dirty="0">
                <a:effectLst/>
                <a:latin typeface="Verdana" panose="020B0604030504040204" pitchFamily="34" charset="0"/>
                <a:ea typeface="Calibri" panose="020F0502020204030204" pitchFamily="34" charset="0"/>
                <a:cs typeface="Times New Roman" panose="02020603050405020304" pitchFamily="18" charset="0"/>
              </a:rPr>
              <a:t>Jeremiah 6:10-13</a:t>
            </a:r>
            <a:endParaRPr lang="en-US" sz="33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300" dirty="0">
                <a:effectLst/>
                <a:latin typeface="Verdana" panose="020B0604030504040204" pitchFamily="34" charset="0"/>
                <a:ea typeface="Calibri" panose="020F0502020204030204" pitchFamily="34" charset="0"/>
                <a:cs typeface="Times New Roman" panose="02020603050405020304" pitchFamily="18" charset="0"/>
              </a:rPr>
              <a:t>10 To whom shall I speak and give warning that they may hear? See, their ears are closed, and they cannot listen. Indeed, the word of the Lord is a reproach to them; they have no delight in it. 11 Therefore I am full of the fury of the Lord; I am weary with holding in. I will pour it out upon the children in the street and upon the assembly of young men together; for even the husband with the wife shall be taken, the aged with him who is full of days. </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3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300" dirty="0"/>
          </a:p>
        </p:txBody>
      </p:sp>
    </p:spTree>
    <p:extLst>
      <p:ext uri="{BB962C8B-B14F-4D97-AF65-F5344CB8AC3E}">
        <p14:creationId xmlns:p14="http://schemas.microsoft.com/office/powerpoint/2010/main" val="4152710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87200" cy="5029200"/>
          </a:xfrm>
          <a:prstGeom prst="rect">
            <a:avLst/>
          </a:prstGeom>
        </p:spPr>
        <p:txBody>
          <a:bodyPr/>
          <a:lstStyle/>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12 Their houses shall be turned to others, with their fields and wives together; for I will stretch out My hand upon the inhabitants of the land, says the Lord. 13 For from the least of them even to the greatest of them, everyone is given to covetousness. And from the prophet even to the priest, everyone deals falsely.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800" dirty="0"/>
          </a:p>
        </p:txBody>
      </p:sp>
    </p:spTree>
    <p:extLst>
      <p:ext uri="{BB962C8B-B14F-4D97-AF65-F5344CB8AC3E}">
        <p14:creationId xmlns:p14="http://schemas.microsoft.com/office/powerpoint/2010/main" val="2103748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87200" cy="5029200"/>
          </a:xfrm>
          <a:prstGeom prst="rect">
            <a:avLst/>
          </a:prstGeom>
        </p:spPr>
        <p:txBody>
          <a:bodyPr/>
          <a:lstStyle/>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The Day of Disaster</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Jeremiah 16:1-13</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 The word of the Lord came also to me, saying: 2 You shall not take a wife, nor shall you have sons or daughters in this place. 3 For thus says the Lord concerning the sons and concerning the daughters who are born in this place, and concerning their mothers who bore them, and concerning their fathers who fathered them in this land: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700" dirty="0"/>
          </a:p>
        </p:txBody>
      </p:sp>
    </p:spTree>
    <p:extLst>
      <p:ext uri="{BB962C8B-B14F-4D97-AF65-F5344CB8AC3E}">
        <p14:creationId xmlns:p14="http://schemas.microsoft.com/office/powerpoint/2010/main" val="3293103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734800" cy="5029200"/>
          </a:xfrm>
          <a:prstGeom prst="rect">
            <a:avLst/>
          </a:prstGeom>
        </p:spPr>
        <p:txBody>
          <a:bodyPr/>
          <a:lstStyle/>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4 They will die of deadly diseases. They will not be lamented, nor shall they be buried. But they will be as dung upon the face of the ground. And they will be consumed by the sword and by famine. And their carcasses will be food for the fowl of heaven and for the beasts of the earth. 5 For thus says the Lord: Do not enter a house of mourning, nor go to lament or bemoan them; for I have taken away My peace from this people, says the Lord, even loving­kindness and mercy.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500" dirty="0"/>
          </a:p>
        </p:txBody>
      </p:sp>
    </p:spTree>
    <p:extLst>
      <p:ext uri="{BB962C8B-B14F-4D97-AF65-F5344CB8AC3E}">
        <p14:creationId xmlns:p14="http://schemas.microsoft.com/office/powerpoint/2010/main" val="2009967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304800"/>
            <a:ext cx="118110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6 Both the great and the small will die in this land. They will not be buried; neither will men lament for them, cut themselves, nor make themselves bald for them. 7 Neither will men tear themselves for them in mourning, to comfort them for the dead; nor will men give them the cup of consolation to drink for their father or for their mother. 8 Also you shall not go into the house of feasting, to sit with them to eat and to drink.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700" dirty="0"/>
          </a:p>
        </p:txBody>
      </p:sp>
    </p:spTree>
    <p:extLst>
      <p:ext uri="{BB962C8B-B14F-4D97-AF65-F5344CB8AC3E}">
        <p14:creationId xmlns:p14="http://schemas.microsoft.com/office/powerpoint/2010/main" val="2997489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304800"/>
            <a:ext cx="12115800" cy="5029200"/>
          </a:xfrm>
          <a:prstGeom prst="rect">
            <a:avLst/>
          </a:prstGeom>
        </p:spPr>
        <p:txBody>
          <a:bodyPr/>
          <a:lstStyle/>
          <a:p>
            <a:pPr marL="0" marR="0" algn="ctr">
              <a:lnSpc>
                <a:spcPct val="115000"/>
              </a:lnSpc>
              <a:spcBef>
                <a:spcPts val="0"/>
              </a:spcBef>
              <a:spcAft>
                <a:spcPts val="0"/>
              </a:spcAft>
            </a:pPr>
            <a:r>
              <a:rPr lang="en-US" sz="3700" dirty="0"/>
              <a:t> </a:t>
            </a:r>
            <a:r>
              <a:rPr lang="en-US" sz="3700" dirty="0">
                <a:effectLst/>
                <a:latin typeface="Verdana" panose="020B0604030504040204" pitchFamily="34" charset="0"/>
                <a:ea typeface="Calibri" panose="020F0502020204030204" pitchFamily="34" charset="0"/>
                <a:cs typeface="Times New Roman" panose="02020603050405020304" pitchFamily="18" charset="0"/>
              </a:rPr>
              <a:t> 9 For thus says the Lord of Hosts, the God of Israel: I will cause to cease out of this place, before your eyes and in your days, the voice of laughter and the voice of gladness, the voice of the bridegroom and the voice of the bride. 10 And when you tell this people all these words, and they say to you, “Why has the Lord pronounced all this great disaster against us? Or what is our iniquity? Or what is our sin that we have committed against the Lord our God?”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700" dirty="0"/>
          </a:p>
        </p:txBody>
      </p:sp>
    </p:spTree>
    <p:extLst>
      <p:ext uri="{BB962C8B-B14F-4D97-AF65-F5344CB8AC3E}">
        <p14:creationId xmlns:p14="http://schemas.microsoft.com/office/powerpoint/2010/main" val="1979825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txBox="1">
            <a:spLocks noChangeArrowheads="1"/>
          </p:cNvSpPr>
          <p:nvPr/>
        </p:nvSpPr>
        <p:spPr>
          <a:xfrm>
            <a:off x="152400" y="30480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then you shall say to them: Because your fathers have forsaken Me, says the Lord, and have walked after other gods and have served them and have worshipped them, but have forsaken Me and have not kept My law. 12 And you have done worse than your fathers, for here you are, each one walking after the imaginations of his evil heart so that they do not listen to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p:txBody>
      </p:sp>
    </p:spTree>
    <p:extLst>
      <p:ext uri="{BB962C8B-B14F-4D97-AF65-F5344CB8AC3E}">
        <p14:creationId xmlns:p14="http://schemas.microsoft.com/office/powerpoint/2010/main" val="681486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30480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Therefore I will cast you out of this land into a land that you do not know, neither you nor your fathers; and there you will serve other gods day and night because I will not show you favor. iniquity and their sin, because they have defiled My land; they have filled My inheritance with the carcasses of their detestable and abominable things.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extLst>
      <p:ext uri="{BB962C8B-B14F-4D97-AF65-F5344CB8AC3E}">
        <p14:creationId xmlns:p14="http://schemas.microsoft.com/office/powerpoint/2010/main" val="1618060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152400" y="228600"/>
            <a:ext cx="11811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Deuteronomy 4:23-24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23 Take heed to yourselves, lest you forget the covenant of the LORD your God which He made with you, and make for yourselves a carved image in the form of anything which the LORD your God has forbidden you. 24 For the LORD your God is a consuming fire, a jealous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extLst>
      <p:ext uri="{BB962C8B-B14F-4D97-AF65-F5344CB8AC3E}">
        <p14:creationId xmlns:p14="http://schemas.microsoft.com/office/powerpoint/2010/main" val="929178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30480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Idols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extLst>
      <p:ext uri="{BB962C8B-B14F-4D97-AF65-F5344CB8AC3E}">
        <p14:creationId xmlns:p14="http://schemas.microsoft.com/office/powerpoint/2010/main" val="4184512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304800"/>
            <a:ext cx="11811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Sports in America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extLst>
      <p:ext uri="{BB962C8B-B14F-4D97-AF65-F5344CB8AC3E}">
        <p14:creationId xmlns:p14="http://schemas.microsoft.com/office/powerpoint/2010/main" val="3298829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algn="ctr"/>
            <a:r>
              <a:rPr lang="en-US" sz="4000" b="1" dirty="0"/>
              <a:t>It quiets our spirits</a:t>
            </a:r>
            <a:endParaRPr lang="en-US" sz="4000" dirty="0"/>
          </a:p>
          <a:p>
            <a:pPr algn="ctr"/>
            <a:r>
              <a:rPr lang="en-US" sz="4000" dirty="0"/>
              <a:t> </a:t>
            </a:r>
          </a:p>
        </p:txBody>
      </p:sp>
      <p:pic>
        <p:nvPicPr>
          <p:cNvPr id="4" name="Picture 3" descr="A stadium full of people&#10;&#10;Description automatically generated">
            <a:extLst>
              <a:ext uri="{FF2B5EF4-FFF2-40B4-BE49-F238E27FC236}">
                <a16:creationId xmlns:a16="http://schemas.microsoft.com/office/drawing/2014/main" id="{A98998CD-7000-4D7A-941F-8ED9C2EF21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3017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algn="ctr"/>
            <a:r>
              <a:rPr lang="en-US" sz="4000" b="1" dirty="0"/>
              <a:t>It Enlightens our Minds</a:t>
            </a:r>
            <a:endParaRPr lang="en-US" sz="4000" dirty="0"/>
          </a:p>
          <a:p>
            <a:pPr algn="ctr"/>
            <a:r>
              <a:rPr lang="en-US" sz="4000" dirty="0"/>
              <a:t> </a:t>
            </a:r>
          </a:p>
        </p:txBody>
      </p:sp>
      <p:pic>
        <p:nvPicPr>
          <p:cNvPr id="4" name="Picture 3" descr="A crowd of people at a basketball game&#10;&#10;Description automatically generated">
            <a:extLst>
              <a:ext uri="{FF2B5EF4-FFF2-40B4-BE49-F238E27FC236}">
                <a16:creationId xmlns:a16="http://schemas.microsoft.com/office/drawing/2014/main" id="{286E5DE2-4A4E-4B21-8075-428DE3148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5349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887200" cy="5029200"/>
          </a:xfrm>
          <a:prstGeom prst="rect">
            <a:avLst/>
          </a:prstGeom>
        </p:spPr>
        <p:txBody>
          <a:bodyPr/>
          <a:lstStyle/>
          <a:p>
            <a:pPr algn="ctr"/>
            <a:r>
              <a:rPr lang="en-US" sz="4000" b="1" dirty="0"/>
              <a:t>It Increases our Energy</a:t>
            </a:r>
            <a:endParaRPr lang="en-US" sz="4000" dirty="0"/>
          </a:p>
          <a:p>
            <a:pPr algn="ctr"/>
            <a:r>
              <a:rPr lang="en-US" sz="4000" dirty="0"/>
              <a:t> </a:t>
            </a:r>
          </a:p>
          <a:p>
            <a:pPr algn="ctr"/>
            <a:endParaRPr lang="en-US" sz="4000" dirty="0"/>
          </a:p>
        </p:txBody>
      </p:sp>
      <p:pic>
        <p:nvPicPr>
          <p:cNvPr id="4" name="Picture 3" descr="A stadium full of people&#10;&#10;Description automatically generated">
            <a:extLst>
              <a:ext uri="{FF2B5EF4-FFF2-40B4-BE49-F238E27FC236}">
                <a16:creationId xmlns:a16="http://schemas.microsoft.com/office/drawing/2014/main" id="{94910034-B9FB-427E-B72A-69EEC432E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4245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228600"/>
            <a:ext cx="11963400" cy="6019800"/>
          </a:xfrm>
          <a:prstGeom prst="rect">
            <a:avLst/>
          </a:prstGeom>
        </p:spPr>
        <p:txBody>
          <a:bodyPr/>
          <a:lstStyle/>
          <a:p>
            <a:pPr algn="ctr"/>
            <a:r>
              <a:rPr lang="en-US" sz="4000" b="1" dirty="0"/>
              <a:t>It Purifies our Hearts</a:t>
            </a:r>
            <a:endParaRPr lang="en-US" sz="4000" dirty="0"/>
          </a:p>
          <a:p>
            <a:pPr algn="ctr"/>
            <a:r>
              <a:rPr lang="en-US" sz="4000" b="1" dirty="0"/>
              <a:t> </a:t>
            </a:r>
            <a:endParaRPr lang="en-US" sz="4000" dirty="0"/>
          </a:p>
        </p:txBody>
      </p:sp>
      <p:pic>
        <p:nvPicPr>
          <p:cNvPr id="4" name="Picture 3" descr="A stadium full of people&#10;&#10;Description automatically generated">
            <a:extLst>
              <a:ext uri="{FF2B5EF4-FFF2-40B4-BE49-F238E27FC236}">
                <a16:creationId xmlns:a16="http://schemas.microsoft.com/office/drawing/2014/main" id="{BBC4BB64-3E9E-4035-9DA4-79A10F5BA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5266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228600"/>
            <a:ext cx="11963400" cy="6019800"/>
          </a:xfrm>
          <a:prstGeom prst="rect">
            <a:avLst/>
          </a:prstGeom>
        </p:spPr>
        <p:txBody>
          <a:bodyPr/>
          <a:lstStyle/>
          <a:p>
            <a:pPr algn="ctr"/>
            <a:r>
              <a:rPr lang="en-US" sz="4000" b="1" dirty="0"/>
              <a:t>It Purifies our Hearts</a:t>
            </a:r>
            <a:endParaRPr lang="en-US" sz="4000" dirty="0"/>
          </a:p>
          <a:p>
            <a:pPr algn="ctr"/>
            <a:r>
              <a:rPr lang="en-US" sz="4000" b="1" dirty="0"/>
              <a:t> </a:t>
            </a:r>
            <a:endParaRPr lang="en-US" sz="4000" dirty="0"/>
          </a:p>
        </p:txBody>
      </p:sp>
      <p:pic>
        <p:nvPicPr>
          <p:cNvPr id="4" name="Picture 3" descr="A stadium full of people&#10;&#10;Description automatically generated">
            <a:extLst>
              <a:ext uri="{FF2B5EF4-FFF2-40B4-BE49-F238E27FC236}">
                <a16:creationId xmlns:a16="http://schemas.microsoft.com/office/drawing/2014/main" id="{BBC4BB64-3E9E-4035-9DA4-79A10F5BA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game, basketball, baseball&#10;&#10;Description automatically generated">
            <a:extLst>
              <a:ext uri="{FF2B5EF4-FFF2-40B4-BE49-F238E27FC236}">
                <a16:creationId xmlns:a16="http://schemas.microsoft.com/office/drawing/2014/main" id="{9E6B267A-9E29-4200-A633-68C4DCABB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7779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228600"/>
            <a:ext cx="11963400" cy="6019800"/>
          </a:xfrm>
          <a:prstGeom prst="rect">
            <a:avLst/>
          </a:prstGeom>
        </p:spPr>
        <p:txBody>
          <a:bodyPr/>
          <a:lstStyle/>
          <a:p>
            <a:pPr algn="ctr"/>
            <a:r>
              <a:rPr lang="en-US" sz="4000" b="1" dirty="0"/>
              <a:t>It Purifies our Hearts</a:t>
            </a:r>
            <a:endParaRPr lang="en-US" sz="4000" dirty="0"/>
          </a:p>
          <a:p>
            <a:pPr algn="ctr"/>
            <a:r>
              <a:rPr lang="en-US" sz="4000" b="1" dirty="0"/>
              <a:t> </a:t>
            </a:r>
            <a:endParaRPr lang="en-US" sz="4000" dirty="0"/>
          </a:p>
        </p:txBody>
      </p:sp>
      <p:pic>
        <p:nvPicPr>
          <p:cNvPr id="4" name="Picture 3" descr="A stadium full of people&#10;&#10;Description automatically generated">
            <a:extLst>
              <a:ext uri="{FF2B5EF4-FFF2-40B4-BE49-F238E27FC236}">
                <a16:creationId xmlns:a16="http://schemas.microsoft.com/office/drawing/2014/main" id="{BBC4BB64-3E9E-4035-9DA4-79A10F5BA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game, basketball, baseball&#10;&#10;Description automatically generated">
            <a:extLst>
              <a:ext uri="{FF2B5EF4-FFF2-40B4-BE49-F238E27FC236}">
                <a16:creationId xmlns:a16="http://schemas.microsoft.com/office/drawing/2014/main" id="{9E6B267A-9E29-4200-A633-68C4DCABB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stadium full of people&#10;&#10;Description automatically generated">
            <a:extLst>
              <a:ext uri="{FF2B5EF4-FFF2-40B4-BE49-F238E27FC236}">
                <a16:creationId xmlns:a16="http://schemas.microsoft.com/office/drawing/2014/main" id="{483156DA-405C-4765-BBCD-9A4C05DC9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1306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304800"/>
            <a:ext cx="119634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Religion in America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extLst>
      <p:ext uri="{BB962C8B-B14F-4D97-AF65-F5344CB8AC3E}">
        <p14:creationId xmlns:p14="http://schemas.microsoft.com/office/powerpoint/2010/main" val="2826423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304800"/>
            <a:ext cx="11963400" cy="5029200"/>
          </a:xfrm>
          <a:prstGeom prst="rect">
            <a:avLst/>
          </a:prstGeom>
        </p:spPr>
        <p:txBody>
          <a:bodyPr/>
          <a:lstStyle/>
          <a:p>
            <a:pPr algn="ctr"/>
            <a:r>
              <a:rPr lang="en-US" sz="3800" dirty="0"/>
              <a:t> </a:t>
            </a:r>
            <a:r>
              <a:rPr lang="en-US" sz="3600" b="1" u="sng" dirty="0"/>
              <a:t>1 John 1:9-10</a:t>
            </a:r>
            <a:endParaRPr lang="en-US" sz="3600" u="sng" dirty="0"/>
          </a:p>
          <a:p>
            <a:pPr algn="ctr"/>
            <a:r>
              <a:rPr lang="en-US" sz="3600" dirty="0"/>
              <a:t>“If we confess our sins, He is faithful and just to forgive us our sins and to cleanse us from all unrighteousness. 10 If we say that we have not sinned, we make Him a liar, and His word is not in us”  </a:t>
            </a:r>
          </a:p>
          <a:p>
            <a:pPr algn="ctr"/>
            <a:r>
              <a:rPr lang="en-US" sz="3600" dirty="0"/>
              <a:t> </a:t>
            </a:r>
          </a:p>
          <a:p>
            <a:pPr algn="ctr"/>
            <a:endParaRPr lang="en-US" sz="3600" dirty="0"/>
          </a:p>
        </p:txBody>
      </p:sp>
      <p:pic>
        <p:nvPicPr>
          <p:cNvPr id="4" name="Picture 3" descr="A group of people around each other&#10;&#10;Description automatically generated">
            <a:extLst>
              <a:ext uri="{FF2B5EF4-FFF2-40B4-BE49-F238E27FC236}">
                <a16:creationId xmlns:a16="http://schemas.microsoft.com/office/drawing/2014/main" id="{40F553EA-4101-4A54-A555-9CFC1519A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529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228600"/>
            <a:ext cx="119634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Is God Tearing Down Idols Across our Land Right Before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p:txBody>
      </p:sp>
    </p:spTree>
    <p:extLst>
      <p:ext uri="{BB962C8B-B14F-4D97-AF65-F5344CB8AC3E}">
        <p14:creationId xmlns:p14="http://schemas.microsoft.com/office/powerpoint/2010/main" val="4159841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algn="ctr"/>
            <a:r>
              <a:rPr lang="en-US" sz="4000" b="1" dirty="0"/>
              <a:t>It Enlarges our View of God</a:t>
            </a:r>
            <a:endParaRPr lang="en-US" sz="4000" dirty="0"/>
          </a:p>
          <a:p>
            <a:pPr algn="ctr"/>
            <a:r>
              <a:rPr lang="en-US" sz="4000" dirty="0"/>
              <a:t> </a:t>
            </a:r>
          </a:p>
        </p:txBody>
      </p:sp>
      <p:pic>
        <p:nvPicPr>
          <p:cNvPr id="4" name="Picture 3" descr="A picture containing table, person, baseball, standing&#10;&#10;Description automatically generated">
            <a:extLst>
              <a:ext uri="{FF2B5EF4-FFF2-40B4-BE49-F238E27FC236}">
                <a16:creationId xmlns:a16="http://schemas.microsoft.com/office/drawing/2014/main" id="{2AEF444C-68A9-4EB8-854B-0D298EBA3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653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304800"/>
            <a:ext cx="11887200" cy="5029200"/>
          </a:xfrm>
          <a:prstGeom prst="rect">
            <a:avLst/>
          </a:prstGeom>
        </p:spPr>
        <p:txBody>
          <a:bodyPr/>
          <a:lstStyle/>
          <a:p>
            <a:pPr algn="ctr"/>
            <a:r>
              <a:rPr lang="en-US" sz="4000" b="1" dirty="0"/>
              <a:t>It increases our love for God</a:t>
            </a:r>
            <a:endParaRPr lang="en-US" sz="4000" dirty="0"/>
          </a:p>
          <a:p>
            <a:pPr algn="ctr"/>
            <a:r>
              <a:rPr lang="en-US" sz="4000" dirty="0"/>
              <a:t> </a:t>
            </a:r>
          </a:p>
        </p:txBody>
      </p:sp>
      <p:pic>
        <p:nvPicPr>
          <p:cNvPr id="4" name="Picture 3" descr="A group of people standing in front of a building&#10;&#10;Description automatically generated">
            <a:extLst>
              <a:ext uri="{FF2B5EF4-FFF2-40B4-BE49-F238E27FC236}">
                <a16:creationId xmlns:a16="http://schemas.microsoft.com/office/drawing/2014/main" id="{7FCA0893-E95E-4B61-89CB-DC089D72F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6635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304800"/>
            <a:ext cx="11734800" cy="5029200"/>
          </a:xfrm>
          <a:prstGeom prst="rect">
            <a:avLst/>
          </a:prstGeom>
        </p:spPr>
        <p:txBody>
          <a:bodyPr/>
          <a:lstStyle/>
          <a:p>
            <a:pPr algn="ctr"/>
            <a:r>
              <a:rPr lang="en-US" sz="4000" b="1" dirty="0"/>
              <a:t>It increases our Sensitivity to the Authority and Power of God</a:t>
            </a:r>
            <a:endParaRPr lang="en-US" sz="4000" dirty="0"/>
          </a:p>
          <a:p>
            <a:pPr algn="ctr"/>
            <a:r>
              <a:rPr lang="en-US" sz="4000" dirty="0"/>
              <a:t> </a:t>
            </a:r>
          </a:p>
        </p:txBody>
      </p:sp>
      <p:pic>
        <p:nvPicPr>
          <p:cNvPr id="4" name="Picture 3" descr="A picture containing sign&#10;&#10;Description automatically generated">
            <a:extLst>
              <a:ext uri="{FF2B5EF4-FFF2-40B4-BE49-F238E27FC236}">
                <a16:creationId xmlns:a16="http://schemas.microsoft.com/office/drawing/2014/main" id="{A953F124-6DFF-43E7-8CCD-51BB40B39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9700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887200" cy="5486400"/>
          </a:xfrm>
          <a:prstGeom prst="rect">
            <a:avLst/>
          </a:prstGeom>
        </p:spPr>
        <p:txBody>
          <a:bodyPr/>
          <a:lstStyle/>
          <a:p>
            <a:pPr algn="ctr"/>
            <a:r>
              <a:rPr lang="en-US" sz="4000" b="1" dirty="0"/>
              <a:t>It Strengthens our Faith</a:t>
            </a:r>
            <a:endParaRPr lang="en-US" sz="4000" dirty="0"/>
          </a:p>
          <a:p>
            <a:pPr algn="ctr"/>
            <a:r>
              <a:rPr lang="en-US" sz="4000" dirty="0"/>
              <a:t> </a:t>
            </a:r>
          </a:p>
          <a:p>
            <a:pPr algn="ctr"/>
            <a:endParaRPr lang="en-US" sz="4000" dirty="0"/>
          </a:p>
        </p:txBody>
      </p:sp>
      <p:pic>
        <p:nvPicPr>
          <p:cNvPr id="4" name="Picture 3" descr="A picture containing text, newspaper&#10;&#10;Description automatically generated">
            <a:extLst>
              <a:ext uri="{FF2B5EF4-FFF2-40B4-BE49-F238E27FC236}">
                <a16:creationId xmlns:a16="http://schemas.microsoft.com/office/drawing/2014/main" id="{EF84338E-881B-42FE-AB97-E6779B17B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0363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887200" cy="5486400"/>
          </a:xfrm>
          <a:prstGeom prst="rect">
            <a:avLst/>
          </a:prstGeom>
        </p:spPr>
        <p:txBody>
          <a:bodyPr/>
          <a:lstStyle/>
          <a:p>
            <a:pPr algn="ctr"/>
            <a:r>
              <a:rPr lang="en-US" sz="4000" b="1" dirty="0"/>
              <a:t>It Strengthens our Faith</a:t>
            </a:r>
            <a:endParaRPr lang="en-US" sz="4000" dirty="0"/>
          </a:p>
          <a:p>
            <a:pPr algn="ctr"/>
            <a:r>
              <a:rPr lang="en-US" sz="4000" dirty="0"/>
              <a:t> </a:t>
            </a:r>
          </a:p>
          <a:p>
            <a:pPr algn="ctr"/>
            <a:endParaRPr lang="en-US" sz="4000" dirty="0"/>
          </a:p>
        </p:txBody>
      </p:sp>
      <p:pic>
        <p:nvPicPr>
          <p:cNvPr id="4" name="Picture 3" descr="A picture containing text, newspaper&#10;&#10;Description automatically generated">
            <a:extLst>
              <a:ext uri="{FF2B5EF4-FFF2-40B4-BE49-F238E27FC236}">
                <a16:creationId xmlns:a16="http://schemas.microsoft.com/office/drawing/2014/main" id="{EF84338E-881B-42FE-AB97-E6779B17B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game&#10;&#10;Description automatically generated">
            <a:extLst>
              <a:ext uri="{FF2B5EF4-FFF2-40B4-BE49-F238E27FC236}">
                <a16:creationId xmlns:a16="http://schemas.microsoft.com/office/drawing/2014/main" id="{2E566337-6C30-4A69-9A27-93DD87578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8630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887200" cy="5486400"/>
          </a:xfrm>
          <a:prstGeom prst="rect">
            <a:avLst/>
          </a:prstGeom>
        </p:spPr>
        <p:txBody>
          <a:bodyPr/>
          <a:lstStyle/>
          <a:p>
            <a:pPr algn="ctr"/>
            <a:r>
              <a:rPr lang="en-US" sz="4000" b="1" dirty="0"/>
              <a:t>It Strengthens our Faith</a:t>
            </a:r>
            <a:endParaRPr lang="en-US" sz="4000" dirty="0"/>
          </a:p>
          <a:p>
            <a:pPr algn="ctr"/>
            <a:r>
              <a:rPr lang="en-US" sz="4000" dirty="0"/>
              <a:t> </a:t>
            </a:r>
          </a:p>
          <a:p>
            <a:pPr algn="ctr"/>
            <a:endParaRPr lang="en-US" sz="4000" dirty="0"/>
          </a:p>
        </p:txBody>
      </p:sp>
      <p:pic>
        <p:nvPicPr>
          <p:cNvPr id="4" name="Picture 3" descr="A picture containing text, newspaper&#10;&#10;Description automatically generated">
            <a:extLst>
              <a:ext uri="{FF2B5EF4-FFF2-40B4-BE49-F238E27FC236}">
                <a16:creationId xmlns:a16="http://schemas.microsoft.com/office/drawing/2014/main" id="{EF84338E-881B-42FE-AB97-E6779B17B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building, game&#10;&#10;Description automatically generated">
            <a:extLst>
              <a:ext uri="{FF2B5EF4-FFF2-40B4-BE49-F238E27FC236}">
                <a16:creationId xmlns:a16="http://schemas.microsoft.com/office/drawing/2014/main" id="{1C37752D-300F-4210-A389-59D251787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959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30480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Politics in America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t> </a:t>
            </a:r>
            <a:r>
              <a:rPr lang="en-US" sz="4000" b="1" dirty="0"/>
              <a:t> </a:t>
            </a:r>
            <a:endParaRPr lang="en-US" sz="4000" dirty="0"/>
          </a:p>
        </p:txBody>
      </p:sp>
    </p:spTree>
    <p:extLst>
      <p:ext uri="{BB962C8B-B14F-4D97-AF65-F5344CB8AC3E}">
        <p14:creationId xmlns:p14="http://schemas.microsoft.com/office/powerpoint/2010/main" val="1458271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228600"/>
            <a:ext cx="11811000" cy="5029200"/>
          </a:xfrm>
          <a:prstGeom prst="rect">
            <a:avLst/>
          </a:prstGeom>
        </p:spPr>
        <p:txBody>
          <a:bodyPr/>
          <a:lstStyle/>
          <a:p>
            <a:pPr algn="ctr"/>
            <a:r>
              <a:rPr lang="en-US" sz="4000" b="1" dirty="0"/>
              <a:t>It infuses us with Joy</a:t>
            </a:r>
            <a:endParaRPr lang="en-US" sz="4000" dirty="0"/>
          </a:p>
        </p:txBody>
      </p:sp>
      <p:pic>
        <p:nvPicPr>
          <p:cNvPr id="5" name="Picture 4" descr="A group of people holding a sign&#10;&#10;Description automatically generated">
            <a:extLst>
              <a:ext uri="{FF2B5EF4-FFF2-40B4-BE49-F238E27FC236}">
                <a16:creationId xmlns:a16="http://schemas.microsoft.com/office/drawing/2014/main" id="{5EFEB45B-9681-4C91-8105-477225841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9563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11000" cy="5943600"/>
          </a:xfrm>
          <a:prstGeom prst="rect">
            <a:avLst/>
          </a:prstGeom>
        </p:spPr>
        <p:txBody>
          <a:bodyPr/>
          <a:lstStyle/>
          <a:p>
            <a:pPr algn="ctr"/>
            <a:r>
              <a:rPr lang="en-US" sz="4000" dirty="0"/>
              <a:t> </a:t>
            </a:r>
            <a:r>
              <a:rPr lang="en-US" sz="4000" b="1" dirty="0"/>
              <a:t>1. When you read the Bible, do you take time to think about what it says and how God wants you to apply it to your life? </a:t>
            </a:r>
            <a:endParaRPr lang="en-US" sz="4000" dirty="0"/>
          </a:p>
          <a:p>
            <a:pPr algn="ctr"/>
            <a:r>
              <a:rPr lang="en-US" sz="4000" b="1" dirty="0"/>
              <a:t> </a:t>
            </a:r>
            <a:endParaRPr lang="en-US" sz="4000" dirty="0"/>
          </a:p>
          <a:p>
            <a:pPr algn="ctr"/>
            <a:endParaRPr lang="en-US" sz="4000" dirty="0"/>
          </a:p>
        </p:txBody>
      </p:sp>
      <p:pic>
        <p:nvPicPr>
          <p:cNvPr id="4" name="Picture 3" descr="A close up of a person in glasses looking at the camera&#10;&#10;Description automatically generated">
            <a:extLst>
              <a:ext uri="{FF2B5EF4-FFF2-40B4-BE49-F238E27FC236}">
                <a16:creationId xmlns:a16="http://schemas.microsoft.com/office/drawing/2014/main" id="{AF0CFDEE-2EC4-4A60-8D34-B4F2117CE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7136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11000" cy="5943600"/>
          </a:xfrm>
          <a:prstGeom prst="rect">
            <a:avLst/>
          </a:prstGeom>
        </p:spPr>
        <p:txBody>
          <a:bodyPr/>
          <a:lstStyle/>
          <a:p>
            <a:pPr algn="ctr"/>
            <a:r>
              <a:rPr lang="en-US" sz="4000" dirty="0"/>
              <a:t> </a:t>
            </a:r>
            <a:r>
              <a:rPr lang="en-US" sz="4000" b="1" dirty="0"/>
              <a:t>1. When you read the Bible, do you take time to think about what it says and how God wants you to apply it to your life? </a:t>
            </a:r>
            <a:endParaRPr lang="en-US" sz="4000" dirty="0"/>
          </a:p>
          <a:p>
            <a:pPr algn="ctr"/>
            <a:r>
              <a:rPr lang="en-US" sz="4000" b="1" dirty="0"/>
              <a:t> </a:t>
            </a:r>
            <a:endParaRPr lang="en-US" sz="4000" dirty="0"/>
          </a:p>
          <a:p>
            <a:pPr algn="ctr"/>
            <a:endParaRPr lang="en-US" sz="4000" dirty="0"/>
          </a:p>
        </p:txBody>
      </p:sp>
      <p:pic>
        <p:nvPicPr>
          <p:cNvPr id="4" name="Picture 3" descr="A close up of a person in glasses looking at the camera&#10;&#10;Description automatically generated">
            <a:extLst>
              <a:ext uri="{FF2B5EF4-FFF2-40B4-BE49-F238E27FC236}">
                <a16:creationId xmlns:a16="http://schemas.microsoft.com/office/drawing/2014/main" id="{AF0CFDEE-2EC4-4A60-8D34-B4F2117CE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group of people holding a sign&#10;&#10;Description automatically generated">
            <a:extLst>
              <a:ext uri="{FF2B5EF4-FFF2-40B4-BE49-F238E27FC236}">
                <a16:creationId xmlns:a16="http://schemas.microsoft.com/office/drawing/2014/main" id="{9C45CC5D-A10B-49BE-8C5D-DAB4E4C23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6189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20396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Prophets like David Wilkerson, Jonathan Cahn, Perry Stone, Jim Bakker and the list goes on……..</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p:txBody>
      </p:sp>
    </p:spTree>
    <p:extLst>
      <p:ext uri="{BB962C8B-B14F-4D97-AF65-F5344CB8AC3E}">
        <p14:creationId xmlns:p14="http://schemas.microsoft.com/office/powerpoint/2010/main" val="2459010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Rock, Pop, Rap and Movie Stars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extLst>
      <p:ext uri="{BB962C8B-B14F-4D97-AF65-F5344CB8AC3E}">
        <p14:creationId xmlns:p14="http://schemas.microsoft.com/office/powerpoint/2010/main" val="3425759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algn="ctr"/>
            <a:r>
              <a:rPr lang="en-US" sz="4000" b="1" dirty="0"/>
              <a:t>3. What changes can you make today that will facilitate meditation on God’s Word? </a:t>
            </a:r>
            <a:endParaRPr lang="en-US" sz="4000" dirty="0"/>
          </a:p>
          <a:p>
            <a:pPr algn="ctr"/>
            <a:r>
              <a:rPr lang="en-US" sz="4000" b="1" dirty="0"/>
              <a:t> </a:t>
            </a:r>
            <a:endParaRPr lang="en-US" sz="4000" dirty="0"/>
          </a:p>
          <a:p>
            <a:pPr algn="ctr"/>
            <a:endParaRPr lang="en-US" sz="4000" dirty="0"/>
          </a:p>
        </p:txBody>
      </p:sp>
      <p:pic>
        <p:nvPicPr>
          <p:cNvPr id="4" name="Picture 3" descr="A person standing in front of a crowd&#10;&#10;Description automatically generated">
            <a:extLst>
              <a:ext uri="{FF2B5EF4-FFF2-40B4-BE49-F238E27FC236}">
                <a16:creationId xmlns:a16="http://schemas.microsoft.com/office/drawing/2014/main" id="{95B4310D-EEC8-4CF6-A6CF-0374E77AC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4384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2039600" cy="5029200"/>
          </a:xfrm>
          <a:prstGeom prst="rect">
            <a:avLst/>
          </a:prstGeom>
        </p:spPr>
        <p:txBody>
          <a:bodyPr/>
          <a:lstStyle/>
          <a:p>
            <a:pPr algn="ctr"/>
            <a:r>
              <a:rPr lang="en-US" sz="4000" b="1" dirty="0"/>
              <a:t>4. How has Scripture encouraged, strengthened, guided, or convicted you when you’ve taken time to read and pray about it? </a:t>
            </a:r>
            <a:endParaRPr lang="en-US" sz="4000" dirty="0"/>
          </a:p>
          <a:p>
            <a:pPr algn="ctr"/>
            <a:r>
              <a:rPr lang="en-US" sz="4000" b="1" dirty="0"/>
              <a:t> </a:t>
            </a:r>
            <a:endParaRPr lang="en-US" sz="4000" dirty="0"/>
          </a:p>
        </p:txBody>
      </p:sp>
      <p:pic>
        <p:nvPicPr>
          <p:cNvPr id="4" name="Picture 3" descr="A large crowd of people&#10;&#10;Description automatically generated">
            <a:extLst>
              <a:ext uri="{FF2B5EF4-FFF2-40B4-BE49-F238E27FC236}">
                <a16:creationId xmlns:a16="http://schemas.microsoft.com/office/drawing/2014/main" id="{1B0C8C77-A436-43FD-ADFD-0C7A07832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9424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11000" cy="5029200"/>
          </a:xfrm>
          <a:prstGeom prst="rect">
            <a:avLst/>
          </a:prstGeom>
        </p:spPr>
        <p:txBody>
          <a:bodyPr/>
          <a:lstStyle/>
          <a:p>
            <a:pPr algn="ctr"/>
            <a:r>
              <a:rPr lang="en-US" sz="4000" b="1" dirty="0"/>
              <a:t>5. What other benefits of meditation have you experienced</a:t>
            </a:r>
            <a:endParaRPr lang="en-US" sz="4000" dirty="0"/>
          </a:p>
          <a:p>
            <a:pPr algn="ctr"/>
            <a:r>
              <a:rPr lang="en-US" sz="4000" b="1" dirty="0"/>
              <a:t> </a:t>
            </a:r>
            <a:endParaRPr lang="en-US" sz="4000" dirty="0"/>
          </a:p>
        </p:txBody>
      </p:sp>
      <p:pic>
        <p:nvPicPr>
          <p:cNvPr id="4" name="Picture 3" descr="A picture containing light, dark, building, street&#10;&#10;Description automatically generated">
            <a:extLst>
              <a:ext uri="{FF2B5EF4-FFF2-40B4-BE49-F238E27FC236}">
                <a16:creationId xmlns:a16="http://schemas.microsoft.com/office/drawing/2014/main" id="{611B3831-3E75-43F8-B145-3188AB059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5555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11000" cy="5029200"/>
          </a:xfrm>
          <a:prstGeom prst="rect">
            <a:avLst/>
          </a:prstGeom>
        </p:spPr>
        <p:txBody>
          <a:bodyPr/>
          <a:lstStyle/>
          <a:p>
            <a:pPr algn="ctr"/>
            <a:r>
              <a:rPr lang="en-US" sz="4000" b="1" dirty="0"/>
              <a:t>5. What other benefits of meditation have you experienced</a:t>
            </a:r>
            <a:endParaRPr lang="en-US" sz="4000" dirty="0"/>
          </a:p>
          <a:p>
            <a:pPr algn="ctr"/>
            <a:r>
              <a:rPr lang="en-US" sz="4000" b="1" dirty="0"/>
              <a:t> </a:t>
            </a:r>
            <a:endParaRPr lang="en-US" sz="4000" dirty="0"/>
          </a:p>
        </p:txBody>
      </p:sp>
      <p:pic>
        <p:nvPicPr>
          <p:cNvPr id="4" name="Picture 3" descr="A picture containing light, dark, building, street&#10;&#10;Description automatically generated">
            <a:extLst>
              <a:ext uri="{FF2B5EF4-FFF2-40B4-BE49-F238E27FC236}">
                <a16:creationId xmlns:a16="http://schemas.microsoft.com/office/drawing/2014/main" id="{611B3831-3E75-43F8-B145-3188AB059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group of people standing in front of a crowd&#10;&#10;Description automatically generated">
            <a:extLst>
              <a:ext uri="{FF2B5EF4-FFF2-40B4-BE49-F238E27FC236}">
                <a16:creationId xmlns:a16="http://schemas.microsoft.com/office/drawing/2014/main" id="{B1D616D3-C1E4-40F8-8991-348CE270E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1942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algn="ctr"/>
            <a:r>
              <a:rPr lang="en-US" sz="4000" b="1" dirty="0"/>
              <a:t>3. What changes can you make today that will facilitate meditation on God’s Word? </a:t>
            </a:r>
            <a:endParaRPr lang="en-US" sz="4000" dirty="0"/>
          </a:p>
          <a:p>
            <a:pPr algn="ctr"/>
            <a:r>
              <a:rPr lang="en-US" sz="4000" b="1" dirty="0"/>
              <a:t> </a:t>
            </a:r>
            <a:endParaRPr lang="en-US" sz="4000" dirty="0"/>
          </a:p>
          <a:p>
            <a:pPr algn="ctr"/>
            <a:endParaRPr lang="en-US" sz="4000" dirty="0"/>
          </a:p>
        </p:txBody>
      </p:sp>
      <p:pic>
        <p:nvPicPr>
          <p:cNvPr id="4" name="Picture 3" descr="A picture containing photo, person, fish, people&#10;&#10;Description automatically generated">
            <a:extLst>
              <a:ext uri="{FF2B5EF4-FFF2-40B4-BE49-F238E27FC236}">
                <a16:creationId xmlns:a16="http://schemas.microsoft.com/office/drawing/2014/main" id="{C7BAA262-442D-451B-9F97-9419246BF0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8697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2039600" cy="5029200"/>
          </a:xfrm>
          <a:prstGeom prst="rect">
            <a:avLst/>
          </a:prstGeom>
        </p:spPr>
        <p:txBody>
          <a:bodyPr/>
          <a:lstStyle/>
          <a:p>
            <a:pPr algn="ctr"/>
            <a:r>
              <a:rPr lang="en-US" sz="4000" b="1" dirty="0"/>
              <a:t>4. How has Scripture encouraged, strengthened, guided, or convicted you when you’ve taken time to read and pray about it? </a:t>
            </a:r>
            <a:endParaRPr lang="en-US" sz="4000" dirty="0"/>
          </a:p>
          <a:p>
            <a:pPr algn="ctr"/>
            <a:r>
              <a:rPr lang="en-US" sz="4000" b="1" dirty="0"/>
              <a:t> </a:t>
            </a:r>
            <a:endParaRPr lang="en-US" sz="4000" dirty="0"/>
          </a:p>
        </p:txBody>
      </p:sp>
      <p:pic>
        <p:nvPicPr>
          <p:cNvPr id="4" name="Picture 3" descr="A group of people posing for the camera&#10;&#10;Description automatically generated">
            <a:extLst>
              <a:ext uri="{FF2B5EF4-FFF2-40B4-BE49-F238E27FC236}">
                <a16:creationId xmlns:a16="http://schemas.microsoft.com/office/drawing/2014/main" id="{2585B15E-F4D6-4AB4-8E39-161EC17BB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2107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11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Abominations in America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extLst>
      <p:ext uri="{BB962C8B-B14F-4D97-AF65-F5344CB8AC3E}">
        <p14:creationId xmlns:p14="http://schemas.microsoft.com/office/powerpoint/2010/main" val="3634049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algn="ctr"/>
            <a:r>
              <a:rPr lang="en-US" sz="4000" b="1" dirty="0"/>
              <a:t>3. What changes can you make today that will facilitate meditation on God’s Word? </a:t>
            </a:r>
            <a:endParaRPr lang="en-US" sz="4000" dirty="0"/>
          </a:p>
          <a:p>
            <a:pPr algn="ctr"/>
            <a:r>
              <a:rPr lang="en-US" sz="4000" b="1" dirty="0"/>
              <a:t> </a:t>
            </a:r>
            <a:endParaRPr lang="en-US" sz="4000" dirty="0"/>
          </a:p>
          <a:p>
            <a:pPr algn="ctr"/>
            <a:endParaRPr lang="en-US" sz="4000" dirty="0"/>
          </a:p>
        </p:txBody>
      </p:sp>
      <p:pic>
        <p:nvPicPr>
          <p:cNvPr id="4" name="Picture 3" descr="A picture containing indoor, table, computer, building&#10;&#10;Description automatically generated">
            <a:extLst>
              <a:ext uri="{FF2B5EF4-FFF2-40B4-BE49-F238E27FC236}">
                <a16:creationId xmlns:a16="http://schemas.microsoft.com/office/drawing/2014/main" id="{5500F613-D7F3-48C3-9C4C-8531EA1B1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11818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2039600" cy="5029200"/>
          </a:xfrm>
          <a:prstGeom prst="rect">
            <a:avLst/>
          </a:prstGeom>
        </p:spPr>
        <p:txBody>
          <a:bodyPr/>
          <a:lstStyle/>
          <a:p>
            <a:pPr algn="ctr"/>
            <a:r>
              <a:rPr lang="en-US" sz="4000" b="1" dirty="0"/>
              <a:t>4. How has Scripture encouraged, strengthened, guided, or convicted you when you’ve taken time to read and pray about it? </a:t>
            </a:r>
            <a:endParaRPr lang="en-US" sz="4000" dirty="0"/>
          </a:p>
          <a:p>
            <a:pPr algn="ctr"/>
            <a:r>
              <a:rPr lang="en-US" sz="4000" b="1" dirty="0"/>
              <a:t> </a:t>
            </a:r>
            <a:endParaRPr lang="en-US" sz="4000" dirty="0"/>
          </a:p>
        </p:txBody>
      </p:sp>
      <p:pic>
        <p:nvPicPr>
          <p:cNvPr id="5" name="Picture 4" descr="A group of people holding a sign&#10;&#10;Description automatically generated">
            <a:extLst>
              <a:ext uri="{FF2B5EF4-FFF2-40B4-BE49-F238E27FC236}">
                <a16:creationId xmlns:a16="http://schemas.microsoft.com/office/drawing/2014/main" id="{290348F1-A361-48A5-8826-047D6AC8C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5700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20396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Exodus 34:14-17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14 for you shall worship no other god, for the LORD, whose name is Jealous, is a jealous God, 15 lest you make a covenant with the inhabitants of the land, and they play the harlot with their gods and make sacrifice to their gods, and one of them invites you and you eat of his sacrifice,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947474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11000" cy="5029200"/>
          </a:xfrm>
          <a:prstGeom prst="rect">
            <a:avLst/>
          </a:prstGeom>
        </p:spPr>
        <p:txBody>
          <a:bodyPr/>
          <a:lstStyle/>
          <a:p>
            <a:pPr algn="ctr"/>
            <a:r>
              <a:rPr lang="en-US" sz="4000" b="1" dirty="0"/>
              <a:t>5. What other benefits of meditation have you experienced</a:t>
            </a:r>
            <a:endParaRPr lang="en-US" sz="4000" dirty="0"/>
          </a:p>
          <a:p>
            <a:pPr algn="ctr"/>
            <a:r>
              <a:rPr lang="en-US" sz="4000" b="1" dirty="0"/>
              <a:t> </a:t>
            </a:r>
            <a:endParaRPr lang="en-US" sz="4000" dirty="0"/>
          </a:p>
        </p:txBody>
      </p:sp>
      <p:pic>
        <p:nvPicPr>
          <p:cNvPr id="4" name="Picture 3" descr="A sign on the side of a brick building&#10;&#10;Description automatically generated">
            <a:extLst>
              <a:ext uri="{FF2B5EF4-FFF2-40B4-BE49-F238E27FC236}">
                <a16:creationId xmlns:a16="http://schemas.microsoft.com/office/drawing/2014/main" id="{9A1063FD-0940-4CC8-9F82-9AAB55384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698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algn="ctr"/>
            <a:r>
              <a:rPr lang="en-US" sz="4000" b="1" dirty="0"/>
              <a:t>3. What changes can you make today that will facilitate meditation on God’s Word? </a:t>
            </a:r>
            <a:endParaRPr lang="en-US" sz="4000" dirty="0"/>
          </a:p>
          <a:p>
            <a:pPr algn="ctr"/>
            <a:r>
              <a:rPr lang="en-US" sz="4000" b="1" dirty="0"/>
              <a:t> </a:t>
            </a:r>
            <a:endParaRPr lang="en-US" sz="4000" dirty="0"/>
          </a:p>
          <a:p>
            <a:pPr algn="ctr"/>
            <a:endParaRPr lang="en-US" sz="4000" dirty="0"/>
          </a:p>
        </p:txBody>
      </p:sp>
      <p:pic>
        <p:nvPicPr>
          <p:cNvPr id="4" name="Picture 3" descr="A crowd of people watching a colorful umbrella&#10;&#10;Description automatically generated">
            <a:extLst>
              <a:ext uri="{FF2B5EF4-FFF2-40B4-BE49-F238E27FC236}">
                <a16:creationId xmlns:a16="http://schemas.microsoft.com/office/drawing/2014/main" id="{39D5FEA0-0AD0-46B6-B2DE-65E5B5D11C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3870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2039600" cy="5029200"/>
          </a:xfrm>
          <a:prstGeom prst="rect">
            <a:avLst/>
          </a:prstGeom>
        </p:spPr>
        <p:txBody>
          <a:bodyPr/>
          <a:lstStyle/>
          <a:p>
            <a:pPr algn="ctr"/>
            <a:r>
              <a:rPr lang="en-US" sz="4000" b="1" dirty="0"/>
              <a:t>4. How has Scripture encouraged, strengthened, guided, or convicted you when you’ve taken time to read and pray about it? </a:t>
            </a:r>
            <a:endParaRPr lang="en-US" sz="4000" dirty="0"/>
          </a:p>
          <a:p>
            <a:pPr algn="ctr"/>
            <a:r>
              <a:rPr lang="en-US" sz="4000" b="1" dirty="0"/>
              <a:t> </a:t>
            </a:r>
            <a:endParaRPr lang="en-US" sz="4000" dirty="0"/>
          </a:p>
        </p:txBody>
      </p:sp>
      <p:pic>
        <p:nvPicPr>
          <p:cNvPr id="4" name="Picture 3" descr="A group of people around each other&#10;&#10;Description automatically generated">
            <a:extLst>
              <a:ext uri="{FF2B5EF4-FFF2-40B4-BE49-F238E27FC236}">
                <a16:creationId xmlns:a16="http://schemas.microsoft.com/office/drawing/2014/main" id="{2F6D72C7-3249-4083-95A2-F1B6101C7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451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11000" cy="5029200"/>
          </a:xfrm>
          <a:prstGeom prst="rect">
            <a:avLst/>
          </a:prstGeom>
        </p:spPr>
        <p:txBody>
          <a:bodyPr/>
          <a:lstStyle/>
          <a:p>
            <a:pPr algn="ctr"/>
            <a:r>
              <a:rPr lang="en-US" sz="4000" b="1" dirty="0"/>
              <a:t>5. What other benefits of meditation have you experienced</a:t>
            </a:r>
            <a:endParaRPr lang="en-US" sz="4000" dirty="0"/>
          </a:p>
          <a:p>
            <a:pPr algn="ctr"/>
            <a:r>
              <a:rPr lang="en-US" sz="4000" b="1" dirty="0"/>
              <a:t> </a:t>
            </a:r>
            <a:endParaRPr lang="en-US" sz="4000" dirty="0"/>
          </a:p>
        </p:txBody>
      </p:sp>
      <p:pic>
        <p:nvPicPr>
          <p:cNvPr id="4" name="Picture 3" descr="A large crowd of people&#10;&#10;Description automatically generated">
            <a:extLst>
              <a:ext uri="{FF2B5EF4-FFF2-40B4-BE49-F238E27FC236}">
                <a16:creationId xmlns:a16="http://schemas.microsoft.com/office/drawing/2014/main" id="{BD3C93AE-774B-45FC-BC44-620BB7953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4097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11000" cy="5029200"/>
          </a:xfrm>
          <a:prstGeom prst="rect">
            <a:avLst/>
          </a:prstGeom>
        </p:spPr>
        <p:txBody>
          <a:bodyPr/>
          <a:lstStyle/>
          <a:p>
            <a:pPr algn="ctr"/>
            <a:r>
              <a:rPr lang="en-US" sz="4000" b="1" dirty="0"/>
              <a:t>5. What other benefits of meditation have you experienced</a:t>
            </a:r>
            <a:endParaRPr lang="en-US" sz="4000" dirty="0"/>
          </a:p>
          <a:p>
            <a:pPr algn="ctr"/>
            <a:r>
              <a:rPr lang="en-US" sz="4000" b="1" dirty="0"/>
              <a:t> </a:t>
            </a:r>
            <a:endParaRPr lang="en-US" sz="4000" dirty="0"/>
          </a:p>
        </p:txBody>
      </p:sp>
      <p:pic>
        <p:nvPicPr>
          <p:cNvPr id="4" name="Picture 3" descr="A group of people posing for a photo&#10;&#10;Description automatically generated">
            <a:extLst>
              <a:ext uri="{FF2B5EF4-FFF2-40B4-BE49-F238E27FC236}">
                <a16:creationId xmlns:a16="http://schemas.microsoft.com/office/drawing/2014/main" id="{842C5F0F-BA8A-48D7-9E92-1B055441E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7009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11000" cy="5029200"/>
          </a:xfrm>
          <a:prstGeom prst="rect">
            <a:avLst/>
          </a:prstGeom>
        </p:spPr>
        <p:txBody>
          <a:bodyPr/>
          <a:lstStyle/>
          <a:p>
            <a:pPr algn="ctr"/>
            <a:r>
              <a:rPr lang="en-US" sz="4000" b="1" dirty="0"/>
              <a:t>5. What other benefits of meditation have you experienced</a:t>
            </a:r>
            <a:endParaRPr lang="en-US" sz="4000" dirty="0"/>
          </a:p>
          <a:p>
            <a:pPr algn="ctr"/>
            <a:r>
              <a:rPr lang="en-US" sz="4000" b="1" dirty="0"/>
              <a:t> </a:t>
            </a:r>
            <a:endParaRPr lang="en-US" sz="4000" dirty="0"/>
          </a:p>
        </p:txBody>
      </p:sp>
      <p:pic>
        <p:nvPicPr>
          <p:cNvPr id="4" name="Picture 3" descr="A picture containing text, map&#10;&#10;Description automatically generated">
            <a:extLst>
              <a:ext uri="{FF2B5EF4-FFF2-40B4-BE49-F238E27FC236}">
                <a16:creationId xmlns:a16="http://schemas.microsoft.com/office/drawing/2014/main" id="{7048AD46-D56B-48DF-81D0-0046C413E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97594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11000" cy="5029200"/>
          </a:xfrm>
          <a:prstGeom prst="rect">
            <a:avLst/>
          </a:prstGeom>
        </p:spPr>
        <p:txBody>
          <a:bodyPr/>
          <a:lstStyle/>
          <a:p>
            <a:pPr algn="ctr"/>
            <a:r>
              <a:rPr lang="en-US" sz="4000" b="1" dirty="0"/>
              <a:t>5. What other benefits of meditation have you experienced</a:t>
            </a:r>
            <a:endParaRPr lang="en-US" sz="4000" dirty="0"/>
          </a:p>
          <a:p>
            <a:pPr algn="ctr"/>
            <a:r>
              <a:rPr lang="en-US" sz="4000" b="1" dirty="0"/>
              <a:t> </a:t>
            </a:r>
            <a:endParaRPr lang="en-US" sz="4000" dirty="0"/>
          </a:p>
        </p:txBody>
      </p:sp>
      <p:pic>
        <p:nvPicPr>
          <p:cNvPr id="4" name="Picture 3" descr="A picture containing text, map&#10;&#10;Description automatically generated">
            <a:extLst>
              <a:ext uri="{FF2B5EF4-FFF2-40B4-BE49-F238E27FC236}">
                <a16:creationId xmlns:a16="http://schemas.microsoft.com/office/drawing/2014/main" id="{7048AD46-D56B-48DF-81D0-0046C413E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large body of water with a city in the background&#10;&#10;Description automatically generated">
            <a:extLst>
              <a:ext uri="{FF2B5EF4-FFF2-40B4-BE49-F238E27FC236}">
                <a16:creationId xmlns:a16="http://schemas.microsoft.com/office/drawing/2014/main" id="{ABC21AF1-8BA1-4F4A-9AFE-5B8104B11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81388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11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Proverbs 14:33-35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33 Wisdom rests in the heart of him who has understanding, But what is in the heart of fools is made known. 34 Righteousness exalts a nation, But sin is a reproach to any people. 35 The king's favor is toward a wise servant, But his wrath is against him who causes shame.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extLst>
      <p:ext uri="{BB962C8B-B14F-4D97-AF65-F5344CB8AC3E}">
        <p14:creationId xmlns:p14="http://schemas.microsoft.com/office/powerpoint/2010/main" val="9573600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9:17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 wicked shall be turned into hell, And all the nations that forget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extLst>
      <p:ext uri="{BB962C8B-B14F-4D97-AF65-F5344CB8AC3E}">
        <p14:creationId xmlns:p14="http://schemas.microsoft.com/office/powerpoint/2010/main" val="27002402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11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Mark 1:14-15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14 Now after John was put in prison, Jesus came to Galilee, preaching the gospel of the kingdom of God, 15 and saying,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"The time is fulfilled, and the kingdom of God is at hand. Repent, and believe in the gospel."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extLst>
      <p:ext uri="{BB962C8B-B14F-4D97-AF65-F5344CB8AC3E}">
        <p14:creationId xmlns:p14="http://schemas.microsoft.com/office/powerpoint/2010/main" val="942014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304800"/>
            <a:ext cx="119634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16 and you take of his daughters for your sons, and his daughters play the harlot with their gods and make your sons play the harlot with their gods. 17 You shall make no molded gods for yourselves.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p:txBody>
      </p:sp>
    </p:spTree>
    <p:extLst>
      <p:ext uri="{BB962C8B-B14F-4D97-AF65-F5344CB8AC3E}">
        <p14:creationId xmlns:p14="http://schemas.microsoft.com/office/powerpoint/2010/main" val="1107766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11000" cy="50292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Acts 3:19-21</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19 Repent therefore and be converted, that your sins may be blotted out, so that times of refreshing may come from the presence of the Lord, 20 and that He may send Jesus Christ, who was preached to you before, 21 whom heaven must receive until the times of restoration of all things, which God has spoken by the mouth of all His holy prophets since the world began.</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p>
        </p:txBody>
      </p:sp>
    </p:spTree>
    <p:extLst>
      <p:ext uri="{BB962C8B-B14F-4D97-AF65-F5344CB8AC3E}">
        <p14:creationId xmlns:p14="http://schemas.microsoft.com/office/powerpoint/2010/main" val="1470804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2860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Acts 8:22-23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22 Repent therefore of this your wickedness, and pray God if perhaps the thought of your heart may be forgiven you. 23 For I see that you are poisoned by bitterness and bound by iniquity."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extLst>
      <p:ext uri="{BB962C8B-B14F-4D97-AF65-F5344CB8AC3E}">
        <p14:creationId xmlns:p14="http://schemas.microsoft.com/office/powerpoint/2010/main" val="3841101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algn="ctr"/>
            <a:r>
              <a:rPr lang="en-US" sz="4000" b="1" u="sng" dirty="0"/>
              <a:t>1 Thessalonians 4:13-18</a:t>
            </a:r>
            <a:endParaRPr lang="en-US" sz="4000" u="sng" dirty="0"/>
          </a:p>
          <a:p>
            <a:pPr algn="ctr"/>
            <a:r>
              <a:rPr lang="en-US" sz="4000" dirty="0"/>
              <a:t>13 But I do not want you to be ignorant, brethren, concerning those who have fallen asleep, lest you sorrow as others who have no hope. 14 For if we believe that Jesus died and rose again, even so God will bring with Him those who sleep in Jesus. </a:t>
            </a:r>
          </a:p>
          <a:p>
            <a:pPr algn="ctr"/>
            <a:r>
              <a:rPr lang="en-US" sz="4000" dirty="0"/>
              <a:t> </a:t>
            </a:r>
          </a:p>
        </p:txBody>
      </p:sp>
    </p:spTree>
    <p:extLst>
      <p:ext uri="{BB962C8B-B14F-4D97-AF65-F5344CB8AC3E}">
        <p14:creationId xmlns:p14="http://schemas.microsoft.com/office/powerpoint/2010/main" val="2688328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algn="ctr"/>
            <a:r>
              <a:rPr lang="en-US" sz="4000" dirty="0"/>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p>
          <a:p>
            <a:pPr algn="ctr"/>
            <a:r>
              <a:rPr lang="en-US" sz="4000" dirty="0"/>
              <a:t> </a:t>
            </a:r>
          </a:p>
        </p:txBody>
      </p:sp>
    </p:spTree>
    <p:extLst>
      <p:ext uri="{BB962C8B-B14F-4D97-AF65-F5344CB8AC3E}">
        <p14:creationId xmlns:p14="http://schemas.microsoft.com/office/powerpoint/2010/main" val="1449394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2039600" cy="5029200"/>
          </a:xfrm>
          <a:prstGeom prst="rect">
            <a:avLst/>
          </a:prstGeom>
        </p:spPr>
        <p:txBody>
          <a:bodyPr/>
          <a:lstStyle/>
          <a:p>
            <a:pPr algn="ctr"/>
            <a:r>
              <a:rPr lang="en-US" sz="4000" dirty="0"/>
              <a:t>17 Then we who are alive and remain shall be caught up together with them in the clouds to meet the Lord in the air. And thus we shall always be with the Lord. 18 Therefore comfort one another with these words. </a:t>
            </a:r>
          </a:p>
          <a:p>
            <a:pPr algn="ctr"/>
            <a:r>
              <a:rPr lang="en-US" sz="4000" dirty="0"/>
              <a:t> </a:t>
            </a:r>
          </a:p>
          <a:p>
            <a:pPr algn="ctr"/>
            <a:r>
              <a:rPr lang="en-US" sz="4000" b="1" dirty="0"/>
              <a:t> </a:t>
            </a:r>
            <a:endParaRPr lang="en-US" sz="4000" dirty="0"/>
          </a:p>
          <a:p>
            <a:pPr algn="ctr"/>
            <a:r>
              <a:rPr lang="en-US" sz="4000" b="1" dirty="0"/>
              <a:t> </a:t>
            </a:r>
            <a:endParaRPr lang="en-US" sz="4000" dirty="0"/>
          </a:p>
        </p:txBody>
      </p:sp>
    </p:spTree>
    <p:extLst>
      <p:ext uri="{BB962C8B-B14F-4D97-AF65-F5344CB8AC3E}">
        <p14:creationId xmlns:p14="http://schemas.microsoft.com/office/powerpoint/2010/main" val="24334906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algn="ctr"/>
            <a:r>
              <a:rPr lang="en-US" sz="4000" b="1" u="sng" dirty="0"/>
              <a:t> 1 Corinthians 15:50-54</a:t>
            </a:r>
            <a:endParaRPr lang="en-US" sz="4000" u="sng" dirty="0"/>
          </a:p>
          <a:p>
            <a:pPr algn="ctr"/>
            <a:r>
              <a:rPr lang="en-US" sz="4000" dirty="0"/>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p>
          <a:p>
            <a:pPr algn="ctr"/>
            <a:endParaRPr lang="en-US" sz="4000" dirty="0"/>
          </a:p>
        </p:txBody>
      </p:sp>
    </p:spTree>
    <p:extLst>
      <p:ext uri="{BB962C8B-B14F-4D97-AF65-F5344CB8AC3E}">
        <p14:creationId xmlns:p14="http://schemas.microsoft.com/office/powerpoint/2010/main" val="4866927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13474491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2039600" cy="5029200"/>
          </a:xfrm>
          <a:prstGeom prst="rect">
            <a:avLst/>
          </a:prstGeom>
        </p:spPr>
        <p:txBody>
          <a:bodyPr/>
          <a:lstStyle/>
          <a:p>
            <a:pPr lvl="0" algn="ctr">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b="1" u="sng" dirty="0">
                <a:solidFill>
                  <a:srgbClr val="FFFFFF"/>
                </a:solidFill>
              </a:rPr>
              <a:t>Acts 2:38-39</a:t>
            </a:r>
            <a:endParaRPr lang="en-US" sz="4000" u="sng" dirty="0">
              <a:solidFill>
                <a:srgbClr val="FFFFFF"/>
              </a:solidFill>
            </a:endParaRPr>
          </a:p>
          <a:p>
            <a:pPr lvl="0" algn="ctr">
              <a:defRPr/>
            </a:pPr>
            <a:r>
              <a:rPr lang="en-US" sz="4000" dirty="0">
                <a:solidFill>
                  <a:srgbClr val="FFFFFF"/>
                </a:solidFill>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484587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Unfaithful Israel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Jeremiah 3:1-5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If a man divorces his wife, and she goes from him and becomes another man’s, shall he return to her again? Shall not that land be greatly polluted? But you have played the harlot with many lovers; yet return again to Me, says the Lord.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extLst>
      <p:ext uri="{BB962C8B-B14F-4D97-AF65-F5344CB8AC3E}">
        <p14:creationId xmlns:p14="http://schemas.microsoft.com/office/powerpoint/2010/main" val="1994388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 Lift up your eyes to the high places and see! Where have you not been ravished? In the roads you have sat for them as the Arabian in the wilderness. And you have polluted the land with your harlotry and with your wickedness. 3 Therefore the showers have been withheld, and there has been no latter rain. And you had a harlot’s forehead; you refused to be ashamed.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extLst>
      <p:ext uri="{BB962C8B-B14F-4D97-AF65-F5344CB8AC3E}">
        <p14:creationId xmlns:p14="http://schemas.microsoft.com/office/powerpoint/2010/main" val="4053625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22860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4 Shall you not from this time cry to Me, “My Father, you are the guide of my youth? 5 Shall He reserve His anger forever? Shall He keep it to the end?” Indeed, you have spoken and done evil things as you could.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algn="ctr"/>
            <a:r>
              <a:rPr lang="en-US" sz="4000" dirty="0"/>
              <a:t> </a:t>
            </a:r>
          </a:p>
        </p:txBody>
      </p:sp>
    </p:spTree>
    <p:extLst>
      <p:ext uri="{BB962C8B-B14F-4D97-AF65-F5344CB8AC3E}">
        <p14:creationId xmlns:p14="http://schemas.microsoft.com/office/powerpoint/2010/main" val="2190693358"/>
      </p:ext>
    </p:extLst>
  </p:cSld>
  <p:clrMapOvr>
    <a:masterClrMapping/>
  </p:clrMapOvr>
</p:sld>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11599</TotalTime>
  <Words>2445</Words>
  <Application>Microsoft Office PowerPoint</Application>
  <PresentationFormat>Widescreen</PresentationFormat>
  <Paragraphs>152</Paragraphs>
  <Slides>67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Verdana</vt:lpstr>
      <vt:lpstr>1_Mountain 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Amazing Grace</dc:creator>
  <cp:lastModifiedBy>Placido soliven</cp:lastModifiedBy>
  <cp:revision>891</cp:revision>
  <dcterms:created xsi:type="dcterms:W3CDTF">2011-05-21T07:49:18Z</dcterms:created>
  <dcterms:modified xsi:type="dcterms:W3CDTF">2020-07-10T22:11:21Z</dcterms:modified>
</cp:coreProperties>
</file>