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76" r:id="rId2"/>
    <p:sldMasterId id="2147483689" r:id="rId3"/>
  </p:sldMasterIdLst>
  <p:notesMasterIdLst>
    <p:notesMasterId r:id="rId120"/>
  </p:notesMasterIdLst>
  <p:handoutMasterIdLst>
    <p:handoutMasterId r:id="rId121"/>
  </p:handoutMasterIdLst>
  <p:sldIdLst>
    <p:sldId id="333" r:id="rId4"/>
    <p:sldId id="336" r:id="rId5"/>
    <p:sldId id="337" r:id="rId6"/>
    <p:sldId id="299" r:id="rId7"/>
    <p:sldId id="301" r:id="rId8"/>
    <p:sldId id="302" r:id="rId9"/>
    <p:sldId id="303" r:id="rId10"/>
    <p:sldId id="304" r:id="rId11"/>
    <p:sldId id="305" r:id="rId12"/>
    <p:sldId id="338" r:id="rId13"/>
    <p:sldId id="339" r:id="rId14"/>
    <p:sldId id="306" r:id="rId15"/>
    <p:sldId id="307" r:id="rId16"/>
    <p:sldId id="308" r:id="rId17"/>
    <p:sldId id="309" r:id="rId18"/>
    <p:sldId id="310" r:id="rId19"/>
    <p:sldId id="311" r:id="rId20"/>
    <p:sldId id="312" r:id="rId21"/>
    <p:sldId id="313" r:id="rId22"/>
    <p:sldId id="314" r:id="rId23"/>
    <p:sldId id="315" r:id="rId24"/>
    <p:sldId id="316" r:id="rId25"/>
    <p:sldId id="317" r:id="rId26"/>
    <p:sldId id="318" r:id="rId27"/>
    <p:sldId id="319" r:id="rId28"/>
    <p:sldId id="320" r:id="rId29"/>
    <p:sldId id="321" r:id="rId30"/>
    <p:sldId id="322" r:id="rId31"/>
    <p:sldId id="323" r:id="rId32"/>
    <p:sldId id="324" r:id="rId33"/>
    <p:sldId id="325" r:id="rId34"/>
    <p:sldId id="326" r:id="rId35"/>
    <p:sldId id="327" r:id="rId36"/>
    <p:sldId id="328" r:id="rId37"/>
    <p:sldId id="329" r:id="rId38"/>
    <p:sldId id="330" r:id="rId39"/>
    <p:sldId id="331" r:id="rId40"/>
    <p:sldId id="332" r:id="rId41"/>
    <p:sldId id="340" r:id="rId42"/>
    <p:sldId id="341" r:id="rId43"/>
    <p:sldId id="342" r:id="rId44"/>
    <p:sldId id="343" r:id="rId45"/>
    <p:sldId id="344" r:id="rId46"/>
    <p:sldId id="345" r:id="rId47"/>
    <p:sldId id="346" r:id="rId48"/>
    <p:sldId id="347" r:id="rId49"/>
    <p:sldId id="348" r:id="rId50"/>
    <p:sldId id="349" r:id="rId51"/>
    <p:sldId id="350" r:id="rId52"/>
    <p:sldId id="351" r:id="rId53"/>
    <p:sldId id="352" r:id="rId54"/>
    <p:sldId id="353" r:id="rId55"/>
    <p:sldId id="354" r:id="rId56"/>
    <p:sldId id="359" r:id="rId57"/>
    <p:sldId id="360" r:id="rId58"/>
    <p:sldId id="361" r:id="rId59"/>
    <p:sldId id="355" r:id="rId60"/>
    <p:sldId id="356" r:id="rId61"/>
    <p:sldId id="357" r:id="rId62"/>
    <p:sldId id="358" r:id="rId63"/>
    <p:sldId id="362" r:id="rId64"/>
    <p:sldId id="363" r:id="rId65"/>
    <p:sldId id="364" r:id="rId66"/>
    <p:sldId id="365" r:id="rId67"/>
    <p:sldId id="366" r:id="rId68"/>
    <p:sldId id="826" r:id="rId69"/>
    <p:sldId id="464" r:id="rId70"/>
    <p:sldId id="833" r:id="rId71"/>
    <p:sldId id="465" r:id="rId72"/>
    <p:sldId id="373" r:id="rId73"/>
    <p:sldId id="374" r:id="rId74"/>
    <p:sldId id="375" r:id="rId75"/>
    <p:sldId id="861" r:id="rId76"/>
    <p:sldId id="862" r:id="rId77"/>
    <p:sldId id="863" r:id="rId78"/>
    <p:sldId id="864" r:id="rId79"/>
    <p:sldId id="381" r:id="rId80"/>
    <p:sldId id="382" r:id="rId81"/>
    <p:sldId id="383" r:id="rId82"/>
    <p:sldId id="384" r:id="rId83"/>
    <p:sldId id="385" r:id="rId84"/>
    <p:sldId id="388" r:id="rId85"/>
    <p:sldId id="376" r:id="rId86"/>
    <p:sldId id="389" r:id="rId87"/>
    <p:sldId id="390" r:id="rId88"/>
    <p:sldId id="377" r:id="rId89"/>
    <p:sldId id="378" r:id="rId90"/>
    <p:sldId id="379" r:id="rId91"/>
    <p:sldId id="380" r:id="rId92"/>
    <p:sldId id="834" r:id="rId93"/>
    <p:sldId id="386" r:id="rId94"/>
    <p:sldId id="398" r:id="rId95"/>
    <p:sldId id="399" r:id="rId96"/>
    <p:sldId id="400" r:id="rId97"/>
    <p:sldId id="865" r:id="rId98"/>
    <p:sldId id="867" r:id="rId99"/>
    <p:sldId id="866" r:id="rId100"/>
    <p:sldId id="870" r:id="rId101"/>
    <p:sldId id="880" r:id="rId102"/>
    <p:sldId id="879" r:id="rId103"/>
    <p:sldId id="878" r:id="rId104"/>
    <p:sldId id="877" r:id="rId105"/>
    <p:sldId id="876" r:id="rId106"/>
    <p:sldId id="875" r:id="rId107"/>
    <p:sldId id="874" r:id="rId108"/>
    <p:sldId id="873" r:id="rId109"/>
    <p:sldId id="872" r:id="rId110"/>
    <p:sldId id="871" r:id="rId111"/>
    <p:sldId id="502" r:id="rId112"/>
    <p:sldId id="503" r:id="rId113"/>
    <p:sldId id="795" r:id="rId114"/>
    <p:sldId id="796" r:id="rId115"/>
    <p:sldId id="797" r:id="rId116"/>
    <p:sldId id="794" r:id="rId117"/>
    <p:sldId id="571" r:id="rId118"/>
    <p:sldId id="859" r:id="rId119"/>
  </p:sldIdLst>
  <p:sldSz cx="12192000" cy="6858000"/>
  <p:notesSz cx="9240838" cy="6954838"/>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lacido soliven" initials="Ps" lastIdx="1" clrIdx="0">
    <p:extLst>
      <p:ext uri="{19B8F6BF-5375-455C-9EA6-DF929625EA0E}">
        <p15:presenceInfo xmlns:p15="http://schemas.microsoft.com/office/powerpoint/2012/main" userId="eeaf11a7a7477b2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9480"/>
    <a:srgbClr val="993366"/>
    <a:srgbClr val="C7C7C7"/>
    <a:srgbClr val="000000"/>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6" autoAdjust="0"/>
    <p:restoredTop sz="91422" autoAdjust="0"/>
  </p:normalViewPr>
  <p:slideViewPr>
    <p:cSldViewPr>
      <p:cViewPr varScale="1">
        <p:scale>
          <a:sx n="104" d="100"/>
          <a:sy n="104" d="100"/>
        </p:scale>
        <p:origin x="708" y="108"/>
      </p:cViewPr>
      <p:guideLst>
        <p:guide orient="horz" pos="2160"/>
        <p:guide pos="3840"/>
      </p:guideLst>
    </p:cSldViewPr>
  </p:slideViewPr>
  <p:outlineViewPr>
    <p:cViewPr>
      <p:scale>
        <a:sx n="33" d="100"/>
        <a:sy n="33" d="100"/>
      </p:scale>
      <p:origin x="0" y="4902"/>
    </p:cViewPr>
  </p:outlineViewPr>
  <p:notesTextViewPr>
    <p:cViewPr>
      <p:scale>
        <a:sx n="100" d="100"/>
        <a:sy n="100" d="100"/>
      </p:scale>
      <p:origin x="0" y="0"/>
    </p:cViewPr>
  </p:notesTextViewPr>
  <p:sorterViewPr>
    <p:cViewPr>
      <p:scale>
        <a:sx n="66" d="100"/>
        <a:sy n="66" d="100"/>
      </p:scale>
      <p:origin x="0" y="463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presProps" Target="pres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viewProps" Target="view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notesMaster" Target="notesMasters/notesMaster1.xml"/><Relationship Id="rId125"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5" name="Rectangle 3"/>
          <p:cNvSpPr>
            <a:spLocks noGrp="1" noChangeArrowheads="1"/>
          </p:cNvSpPr>
          <p:nvPr>
            <p:ph type="dt" sz="quarter"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3076" name="Rectangle 4"/>
          <p:cNvSpPr>
            <a:spLocks noGrp="1" noChangeArrowheads="1"/>
          </p:cNvSpPr>
          <p:nvPr>
            <p:ph type="ftr" sz="quarter" idx="2"/>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3077" name="Rectangle 5"/>
          <p:cNvSpPr>
            <a:spLocks noGrp="1" noChangeArrowheads="1"/>
          </p:cNvSpPr>
          <p:nvPr>
            <p:ph type="sldNum" sz="quarter" idx="3"/>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92F7831D-801C-46EA-86DA-844BD6A16010}" type="slidenum">
              <a:rPr lang="en-US"/>
              <a:pPr>
                <a:defRPr/>
              </a:pPr>
              <a:t>‹#›</a:t>
            </a:fld>
            <a:endParaRPr lang="en-US" dirty="0"/>
          </a:p>
        </p:txBody>
      </p:sp>
    </p:spTree>
    <p:extLst>
      <p:ext uri="{BB962C8B-B14F-4D97-AF65-F5344CB8AC3E}">
        <p14:creationId xmlns:p14="http://schemas.microsoft.com/office/powerpoint/2010/main" val="2979532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099" name="Rectangle 3"/>
          <p:cNvSpPr>
            <a:spLocks noGrp="1" noChangeArrowheads="1"/>
          </p:cNvSpPr>
          <p:nvPr>
            <p:ph type="dt" idx="1"/>
          </p:nvPr>
        </p:nvSpPr>
        <p:spPr bwMode="auto">
          <a:xfrm>
            <a:off x="5235575" y="0"/>
            <a:ext cx="4003675" cy="347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48132" name="Rectangle 4"/>
          <p:cNvSpPr>
            <a:spLocks noGrp="1" noRot="1" noChangeAspect="1" noChangeArrowheads="1" noTextEdit="1"/>
          </p:cNvSpPr>
          <p:nvPr>
            <p:ph type="sldImg" idx="2"/>
          </p:nvPr>
        </p:nvSpPr>
        <p:spPr bwMode="auto">
          <a:xfrm>
            <a:off x="2303463" y="522288"/>
            <a:ext cx="4633912" cy="2606675"/>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23925" y="3303588"/>
            <a:ext cx="7392988" cy="312896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4103" name="Rectangle 7"/>
          <p:cNvSpPr>
            <a:spLocks noGrp="1" noChangeArrowheads="1"/>
          </p:cNvSpPr>
          <p:nvPr>
            <p:ph type="sldNum" sz="quarter" idx="5"/>
          </p:nvPr>
        </p:nvSpPr>
        <p:spPr bwMode="auto">
          <a:xfrm>
            <a:off x="5235575" y="6605588"/>
            <a:ext cx="4003675" cy="3476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latin typeface="Arial" charset="0"/>
              </a:defRPr>
            </a:lvl1pPr>
          </a:lstStyle>
          <a:p>
            <a:pPr>
              <a:defRPr/>
            </a:pPr>
            <a:fld id="{26A3953D-5909-4241-B856-34C355E70DD7}" type="slidenum">
              <a:rPr lang="en-US"/>
              <a:pPr>
                <a:defRPr/>
              </a:pPr>
              <a:t>‹#›</a:t>
            </a:fld>
            <a:endParaRPr lang="en-US" dirty="0"/>
          </a:p>
        </p:txBody>
      </p:sp>
    </p:spTree>
    <p:extLst>
      <p:ext uri="{BB962C8B-B14F-4D97-AF65-F5344CB8AC3E}">
        <p14:creationId xmlns:p14="http://schemas.microsoft.com/office/powerpoint/2010/main" val="9775038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A3953D-5909-4241-B856-34C355E70DD7}" type="slidenum">
              <a:rPr lang="en-US" smtClean="0"/>
              <a:pPr>
                <a:defRPr/>
              </a:pPr>
              <a:t>66</a:t>
            </a:fld>
            <a:endParaRPr lang="en-US" dirty="0"/>
          </a:p>
        </p:txBody>
      </p:sp>
    </p:spTree>
    <p:extLst>
      <p:ext uri="{BB962C8B-B14F-4D97-AF65-F5344CB8AC3E}">
        <p14:creationId xmlns:p14="http://schemas.microsoft.com/office/powerpoint/2010/main" val="262287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26A3953D-5909-4241-B856-34C355E70DD7}" type="slidenum">
              <a:rPr lang="en-US" smtClean="0"/>
              <a:pPr>
                <a:defRPr/>
              </a:pPr>
              <a:t>68</a:t>
            </a:fld>
            <a:endParaRPr lang="en-US" dirty="0"/>
          </a:p>
        </p:txBody>
      </p:sp>
    </p:spTree>
    <p:extLst>
      <p:ext uri="{BB962C8B-B14F-4D97-AF65-F5344CB8AC3E}">
        <p14:creationId xmlns:p14="http://schemas.microsoft.com/office/powerpoint/2010/main" val="4166453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pPr>
                <a:defRPr/>
              </a:pPr>
              <a:t>‹#›</a:t>
            </a:fld>
            <a:endParaRPr lang="en-US" dirty="0"/>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8467" y="20638"/>
            <a:ext cx="12192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7" name="Freeform 5"/>
          <p:cNvSpPr>
            <a:spLocks/>
          </p:cNvSpPr>
          <p:nvPr/>
        </p:nvSpPr>
        <p:spPr bwMode="hidden">
          <a:xfrm>
            <a:off x="8322733" y="626903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8" name="Group 6"/>
          <p:cNvGrpSpPr>
            <a:grpSpLocks/>
          </p:cNvGrpSpPr>
          <p:nvPr/>
        </p:nvGrpSpPr>
        <p:grpSpPr bwMode="auto">
          <a:xfrm>
            <a:off x="-2117" y="6034088"/>
            <a:ext cx="10460568"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7" name="Group 15"/>
          <p:cNvGrpSpPr>
            <a:grpSpLocks/>
          </p:cNvGrpSpPr>
          <p:nvPr/>
        </p:nvGrpSpPr>
        <p:grpSpPr bwMode="auto">
          <a:xfrm>
            <a:off x="836085" y="6021388"/>
            <a:ext cx="7579783"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8390" name="Rectangle 22"/>
          <p:cNvSpPr>
            <a:spLocks noGrp="1" noChangeArrowheads="1"/>
          </p:cNvSpPr>
          <p:nvPr>
            <p:ph type="ctrTitle" sz="quarter"/>
          </p:nvPr>
        </p:nvSpPr>
        <p:spPr>
          <a:xfrm>
            <a:off x="609600" y="1447801"/>
            <a:ext cx="10972800" cy="1736725"/>
          </a:xfrm>
        </p:spPr>
        <p:txBody>
          <a:bodyPr/>
          <a:lstStyle>
            <a:lvl1pPr>
              <a:defRPr sz="5400"/>
            </a:lvl1pPr>
          </a:lstStyle>
          <a:p>
            <a:r>
              <a:rPr lang="en-US"/>
              <a:t>Click to edit Master title style</a:t>
            </a:r>
          </a:p>
        </p:txBody>
      </p:sp>
      <p:sp>
        <p:nvSpPr>
          <p:cNvPr id="58391" name="Rectangle 23"/>
          <p:cNvSpPr>
            <a:spLocks noGrp="1" noChangeArrowheads="1"/>
          </p:cNvSpPr>
          <p:nvPr>
            <p:ph type="subTitle" sz="quarter" idx="1"/>
          </p:nvPr>
        </p:nvSpPr>
        <p:spPr>
          <a:xfrm>
            <a:off x="1828800" y="3429000"/>
            <a:ext cx="85344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dirty="0">
              <a:solidFill>
                <a:srgbClr val="FFFFFF"/>
              </a:solidFill>
            </a:endParaRPr>
          </a:p>
        </p:txBody>
      </p:sp>
      <p:sp>
        <p:nvSpPr>
          <p:cNvPr id="25" name="Rectangle 25"/>
          <p:cNvSpPr>
            <a:spLocks noGrp="1" noChangeArrowheads="1"/>
          </p:cNvSpPr>
          <p:nvPr>
            <p:ph type="sldNum" sz="quarter" idx="11"/>
          </p:nvPr>
        </p:nvSpPr>
        <p:spPr/>
        <p:txBody>
          <a:bodyPr/>
          <a:lstStyle>
            <a:lvl1pPr>
              <a:defRPr smtClean="0"/>
            </a:lvl1pPr>
          </a:lstStyle>
          <a:p>
            <a:pPr>
              <a:defRPr/>
            </a:pPr>
            <a:fld id="{1DC1A1B7-325C-4BC2-BB16-97769B9704D7}" type="slidenum">
              <a:rPr lang="en-US">
                <a:solidFill>
                  <a:srgbClr val="FFFFFF"/>
                </a:solidFill>
              </a:rPr>
              <a:pPr>
                <a:defRPr/>
              </a:pPr>
              <a:t>‹#›</a:t>
            </a:fld>
            <a:endParaRPr lang="en-US" dirty="0">
              <a:solidFill>
                <a:srgbClr val="FFFFFF"/>
              </a:solidFill>
            </a:endParaRPr>
          </a:p>
        </p:txBody>
      </p:sp>
      <p:sp>
        <p:nvSpPr>
          <p:cNvPr id="26" name="Rectangle 26"/>
          <p:cNvSpPr>
            <a:spLocks noGrp="1" noChangeArrowheads="1"/>
          </p:cNvSpPr>
          <p:nvPr>
            <p:ph type="ftr" sz="quarter" idx="12"/>
          </p:nvPr>
        </p:nvSpPr>
        <p:spPr/>
        <p:txBody>
          <a:bodyPr/>
          <a:lstStyle>
            <a:lvl1pPr>
              <a:defRPr smtClean="0"/>
            </a:lvl1pPr>
          </a:lstStyle>
          <a:p>
            <a:pPr>
              <a:defRPr/>
            </a:pPr>
            <a:endParaRPr lang="en-US" dirty="0">
              <a:solidFill>
                <a:srgbClr val="FFFFFF"/>
              </a:solidFill>
            </a:endParaRPr>
          </a:p>
        </p:txBody>
      </p:sp>
    </p:spTree>
    <p:extLst>
      <p:ext uri="{BB962C8B-B14F-4D97-AF65-F5344CB8AC3E}">
        <p14:creationId xmlns:p14="http://schemas.microsoft.com/office/powerpoint/2010/main" val="32504587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967245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5033775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50155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11242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649944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392319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B939AA26-F120-4EAC-8FF7-3E0ED4AAA0BB}"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7387236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617132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6EFCA14-B532-41E9-B362-B3D555C18BA7}"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28525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6" name="Rectangle 26"/>
          <p:cNvSpPr>
            <a:spLocks noGrp="1" noChangeArrowheads="1"/>
          </p:cNvSpPr>
          <p:nvPr>
            <p:ph type="sldNum" sz="quarter" idx="12"/>
          </p:nvPr>
        </p:nvSpPr>
        <p:spPr>
          <a:ln/>
        </p:spPr>
        <p:txBody>
          <a:bodyPr/>
          <a:lstStyle>
            <a:lvl1pPr>
              <a:defRPr/>
            </a:lvl1pPr>
          </a:lstStyle>
          <a:p>
            <a:pPr>
              <a:defRPr/>
            </a:pPr>
            <a:fld id="{E9F66412-7F99-47F3-844C-CA9CB620B688}"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377069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solidFill>
                <a:srgbClr val="FFFFFF"/>
              </a:solidFill>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solidFill>
                <a:srgbClr val="FFFFFF"/>
              </a:solidFill>
            </a:endParaRPr>
          </a:p>
        </p:txBody>
      </p:sp>
      <p:sp>
        <p:nvSpPr>
          <p:cNvPr id="5" name="Rectangle 26"/>
          <p:cNvSpPr>
            <a:spLocks noGrp="1" noChangeArrowheads="1"/>
          </p:cNvSpPr>
          <p:nvPr>
            <p:ph type="sldNum" sz="quarter" idx="12"/>
          </p:nvPr>
        </p:nvSpPr>
        <p:spPr>
          <a:ln/>
        </p:spPr>
        <p:txBody>
          <a:bodyPr/>
          <a:lstStyle>
            <a:lvl1pPr>
              <a:defRPr/>
            </a:lvl1pPr>
          </a:lstStyle>
          <a:p>
            <a:pPr>
              <a:defRPr/>
            </a:pPr>
            <a:fld id="{AB6D5EC9-8A6E-4564-A6E4-C88FE0AD2226}"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0213725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355343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8534816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609075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482056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2/26/2021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33093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dirty="0"/>
          </a:p>
        </p:txBody>
      </p:sp>
      <p:sp>
        <p:nvSpPr>
          <p:cNvPr id="5"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26"/>
          <p:cNvSpPr>
            <a:spLocks noGrp="1" noChangeArrowheads="1"/>
          </p:cNvSpPr>
          <p:nvPr>
            <p:ph type="sldNum" sz="quarter" idx="12"/>
          </p:nvPr>
        </p:nvSpPr>
        <p:spPr>
          <a:ln/>
        </p:spPr>
        <p:txBody>
          <a:bodyPr/>
          <a:lstStyle>
            <a:lvl1pPr>
              <a:defRPr/>
            </a:lvl1pPr>
          </a:lstStyle>
          <a:p>
            <a:pPr>
              <a:defRPr/>
            </a:pPr>
            <a:fld id="{E99B5862-7B3B-46F9-ABA4-DB7E183A5F87}"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2/26/2021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737378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657327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240792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073635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694949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81003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3FD90DE7-1F95-490D-8C4E-9764013E966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dirty="0"/>
          </a:p>
        </p:txBody>
      </p:sp>
      <p:sp>
        <p:nvSpPr>
          <p:cNvPr id="8"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26"/>
          <p:cNvSpPr>
            <a:spLocks noGrp="1" noChangeArrowheads="1"/>
          </p:cNvSpPr>
          <p:nvPr>
            <p:ph type="sldNum" sz="quarter" idx="12"/>
          </p:nvPr>
        </p:nvSpPr>
        <p:spPr>
          <a:ln/>
        </p:spPr>
        <p:txBody>
          <a:bodyPr/>
          <a:lstStyle>
            <a:lvl1pPr>
              <a:defRPr/>
            </a:lvl1pPr>
          </a:lstStyle>
          <a:p>
            <a:pPr>
              <a:defRPr/>
            </a:pPr>
            <a:fld id="{9656F464-9AEB-4CD3-84BF-56CF33D7C7F8}"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dirty="0"/>
          </a:p>
        </p:txBody>
      </p:sp>
      <p:sp>
        <p:nvSpPr>
          <p:cNvPr id="4"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26"/>
          <p:cNvSpPr>
            <a:spLocks noGrp="1" noChangeArrowheads="1"/>
          </p:cNvSpPr>
          <p:nvPr>
            <p:ph type="sldNum" sz="quarter" idx="12"/>
          </p:nvPr>
        </p:nvSpPr>
        <p:spPr>
          <a:ln/>
        </p:spPr>
        <p:txBody>
          <a:bodyPr/>
          <a:lstStyle>
            <a:lvl1pPr>
              <a:defRPr/>
            </a:lvl1pPr>
          </a:lstStyle>
          <a:p>
            <a:pPr>
              <a:defRPr/>
            </a:pPr>
            <a:fld id="{99F62AB5-D548-4F98-84ED-9BC4CBFD44A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dirty="0"/>
          </a:p>
        </p:txBody>
      </p:sp>
      <p:sp>
        <p:nvSpPr>
          <p:cNvPr id="3"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26"/>
          <p:cNvSpPr>
            <a:spLocks noGrp="1" noChangeArrowheads="1"/>
          </p:cNvSpPr>
          <p:nvPr>
            <p:ph type="sldNum" sz="quarter" idx="12"/>
          </p:nvPr>
        </p:nvSpPr>
        <p:spPr>
          <a:ln/>
        </p:spPr>
        <p:txBody>
          <a:bodyPr/>
          <a:lstStyle>
            <a:lvl1pPr>
              <a:defRPr/>
            </a:lvl1pPr>
          </a:lstStyle>
          <a:p>
            <a:pPr>
              <a:defRPr/>
            </a:pPr>
            <a:fld id="{391A8B4F-E3A7-45E5-ACCF-357168C29989}"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02848C6A-7587-4ED9-8370-E99A1FF4FF4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dirty="0"/>
          </a:p>
        </p:txBody>
      </p:sp>
      <p:sp>
        <p:nvSpPr>
          <p:cNvPr id="6" name="Rectangle 2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26"/>
          <p:cNvSpPr>
            <a:spLocks noGrp="1" noChangeArrowheads="1"/>
          </p:cNvSpPr>
          <p:nvPr>
            <p:ph type="sldNum" sz="quarter" idx="12"/>
          </p:nvPr>
        </p:nvSpPr>
        <p:spPr>
          <a:ln/>
        </p:spPr>
        <p:txBody>
          <a:bodyPr/>
          <a:lstStyle>
            <a:lvl1pPr>
              <a:defRPr/>
            </a:lvl1pPr>
          </a:lstStyle>
          <a:p>
            <a:pPr>
              <a:defRPr/>
            </a:pPr>
            <a:fld id="{1709BBAD-74FA-4056-AAA3-D58B2879018F}"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dirty="0"/>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dirty="0"/>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dirty="0"/>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dirty="0"/>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dirty="0"/>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dirty="0"/>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dirty="0"/>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dirty="0"/>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dirty="0"/>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dirty="0"/>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dirty="0"/>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dirty="0"/>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dirty="0"/>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dirty="0"/>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dirty="0"/>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dirty="0"/>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a:defRPr/>
            </a:pPr>
            <a:endParaRPr lang="en-US" dirty="0"/>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a:defRPr/>
            </a:pPr>
            <a:endParaRPr lang="en-US" dirty="0"/>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a:defRPr/>
            </a:pPr>
            <a:fld id="{046C1E6C-7028-4BF1-8CA4-45E388D6F3FB}" type="slidenum">
              <a:rPr lang="en-US"/>
              <a:pPr>
                <a:defRPr/>
              </a:pPr>
              <a:t>‹#›</a:t>
            </a:fld>
            <a:endParaRPr lang="en-US" dirty="0"/>
          </a:p>
        </p:txBody>
      </p:sp>
    </p:spTree>
  </p:cSld>
  <p:clrMap bg1="dk2" tx1="lt1" bg2="dk1" tx2="lt2" accent1="accent1" accent2="accent2" accent3="accent3" accent4="accent4" accent5="accent5" accent6="accent6" hlink="hlink" folHlink="folHlink"/>
  <p:sldLayoutIdLst>
    <p:sldLayoutId id="2147483675"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2192000" cy="6858000"/>
            <a:chOff x="0" y="0"/>
            <a:chExt cx="5760" cy="4320"/>
          </a:xfrm>
        </p:grpSpPr>
        <p:sp>
          <p:nvSpPr>
            <p:cNvPr id="5734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4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49" name="Freeform 5"/>
          <p:cNvSpPr>
            <a:spLocks/>
          </p:cNvSpPr>
          <p:nvPr/>
        </p:nvSpPr>
        <p:spPr bwMode="hidden">
          <a:xfrm>
            <a:off x="8331200" y="6262688"/>
            <a:ext cx="38608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28" name="Group 6"/>
          <p:cNvGrpSpPr>
            <a:grpSpLocks/>
          </p:cNvGrpSpPr>
          <p:nvPr/>
        </p:nvGrpSpPr>
        <p:grpSpPr bwMode="auto">
          <a:xfrm>
            <a:off x="0" y="6019800"/>
            <a:ext cx="10464800" cy="857250"/>
            <a:chOff x="0" y="3792"/>
            <a:chExt cx="4944" cy="540"/>
          </a:xfrm>
        </p:grpSpPr>
        <p:sp>
          <p:nvSpPr>
            <p:cNvPr id="5735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nvGrpSpPr>
            <p:cNvPr id="1042" name="Group 8"/>
            <p:cNvGrpSpPr>
              <a:grpSpLocks/>
            </p:cNvGrpSpPr>
            <p:nvPr userDrawn="1"/>
          </p:nvGrpSpPr>
          <p:grpSpPr bwMode="auto">
            <a:xfrm>
              <a:off x="2486" y="3792"/>
              <a:ext cx="2458" cy="540"/>
              <a:chOff x="2486" y="3792"/>
              <a:chExt cx="2458" cy="540"/>
            </a:xfrm>
          </p:grpSpPr>
          <p:sp>
            <p:nvSpPr>
              <p:cNvPr id="5735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5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5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grpSp>
        <p:nvGrpSpPr>
          <p:cNvPr id="1029" name="Group 15"/>
          <p:cNvGrpSpPr>
            <a:grpSpLocks/>
          </p:cNvGrpSpPr>
          <p:nvPr/>
        </p:nvGrpSpPr>
        <p:grpSpPr bwMode="auto">
          <a:xfrm>
            <a:off x="836085" y="6021388"/>
            <a:ext cx="7579783" cy="849312"/>
            <a:chOff x="395" y="3793"/>
            <a:chExt cx="3581" cy="535"/>
          </a:xfrm>
        </p:grpSpPr>
        <p:sp>
          <p:nvSpPr>
            <p:cNvPr id="5736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sp>
          <p:nvSpPr>
            <p:cNvPr id="5736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fontAlgn="base">
                <a:spcBef>
                  <a:spcPct val="0"/>
                </a:spcBef>
                <a:spcAft>
                  <a:spcPct val="0"/>
                </a:spcAft>
                <a:defRPr/>
              </a:pPr>
              <a:endParaRPr lang="en-US" sz="1800" dirty="0">
                <a:solidFill>
                  <a:srgbClr val="FFFFFF"/>
                </a:solidFill>
                <a:latin typeface="Verdana" pitchFamily="34" charset="0"/>
              </a:endParaRPr>
            </a:p>
          </p:txBody>
        </p:sp>
      </p:grpSp>
      <p:sp>
        <p:nvSpPr>
          <p:cNvPr id="57366" name="Rectangle 22"/>
          <p:cNvSpPr>
            <a:spLocks noGrp="1" noChangeArrowheads="1"/>
          </p:cNvSpPr>
          <p:nvPr>
            <p:ph type="title"/>
          </p:nvPr>
        </p:nvSpPr>
        <p:spPr bwMode="auto">
          <a:xfrm>
            <a:off x="609600" y="2286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23"/>
          <p:cNvSpPr>
            <a:spLocks noGrp="1" noChangeArrowheads="1"/>
          </p:cNvSpPr>
          <p:nvPr>
            <p:ph type="body" idx="1"/>
          </p:nvPr>
        </p:nvSpPr>
        <p:spPr bwMode="auto">
          <a:xfrm>
            <a:off x="609600" y="1600200"/>
            <a:ext cx="109728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68" name="Rectangle 24"/>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69" name="Rectangle 2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mn-lt"/>
              </a:defRPr>
            </a:lvl1pPr>
          </a:lstStyle>
          <a:p>
            <a:pPr fontAlgn="base">
              <a:spcBef>
                <a:spcPct val="0"/>
              </a:spcBef>
              <a:spcAft>
                <a:spcPct val="0"/>
              </a:spcAft>
              <a:defRPr/>
            </a:pPr>
            <a:endParaRPr lang="en-US" dirty="0">
              <a:solidFill>
                <a:srgbClr val="FFFFFF"/>
              </a:solidFill>
            </a:endParaRPr>
          </a:p>
        </p:txBody>
      </p:sp>
      <p:sp>
        <p:nvSpPr>
          <p:cNvPr id="57370" name="Rectangle 26"/>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mn-lt"/>
              </a:defRPr>
            </a:lvl1pPr>
          </a:lstStyle>
          <a:p>
            <a:pPr fontAlgn="base">
              <a:spcBef>
                <a:spcPct val="0"/>
              </a:spcBef>
              <a:spcAft>
                <a:spcPct val="0"/>
              </a:spcAft>
              <a:defRPr/>
            </a:pPr>
            <a:fld id="{046C1E6C-7028-4BF1-8CA4-45E388D6F3FB}" type="slidenum">
              <a:rPr lang="en-US">
                <a:solidFill>
                  <a:srgbClr val="FFFFFF"/>
                </a:solidFill>
              </a:rPr>
              <a:pPr fontAlgn="base">
                <a:spcBef>
                  <a:spcPct val="0"/>
                </a:spcBef>
                <a:spcAft>
                  <a:spcPct val="0"/>
                </a:spcAft>
                <a:defRPr/>
              </a:pPr>
              <a:t>‹#›</a:t>
            </a:fld>
            <a:endParaRPr lang="en-US" dirty="0">
              <a:solidFill>
                <a:srgbClr val="FFFFFF"/>
              </a:solidFill>
            </a:endParaRPr>
          </a:p>
        </p:txBody>
      </p:sp>
    </p:spTree>
    <p:extLst>
      <p:ext uri="{BB962C8B-B14F-4D97-AF65-F5344CB8AC3E}">
        <p14:creationId xmlns:p14="http://schemas.microsoft.com/office/powerpoint/2010/main" val="1535811536"/>
      </p:ext>
    </p:extLst>
  </p:cSld>
  <p:clrMap bg1="dk2" tx1="lt1" bg2="dk1"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2/26/2021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14964031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“This Is Amazing Grace/Who you Are to me”</a:t>
            </a:r>
          </a:p>
          <a:p>
            <a:pPr marL="0" indent="0" algn="ctr">
              <a:buNone/>
            </a:pPr>
            <a:r>
              <a:rPr lang="en-US" sz="4400" b="1" dirty="0">
                <a:solidFill>
                  <a:schemeClr val="bg1"/>
                </a:solidFill>
                <a:latin typeface="Arial"/>
                <a:ea typeface="+mn-lt"/>
                <a:cs typeface="+mn-lt"/>
              </a:rPr>
              <a:t>(Phil Wickham/Chris Tomlin)</a:t>
            </a:r>
          </a:p>
        </p:txBody>
      </p:sp>
    </p:spTree>
    <p:extLst>
      <p:ext uri="{BB962C8B-B14F-4D97-AF65-F5344CB8AC3E}">
        <p14:creationId xmlns:p14="http://schemas.microsoft.com/office/powerpoint/2010/main" val="2628425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Nations with truth and justice. Shines like the sun in</a:t>
            </a:r>
          </a:p>
          <a:p>
            <a:pPr marL="0" indent="0" algn="ctr">
              <a:buNone/>
            </a:pPr>
            <a:r>
              <a:rPr lang="en-US" sz="4000" dirty="0">
                <a:solidFill>
                  <a:schemeClr val="bg1"/>
                </a:solidFill>
                <a:latin typeface="Arial"/>
                <a:ea typeface="+mn-lt"/>
                <a:cs typeface="+mn-lt"/>
              </a:rPr>
              <a:t>All of it’s brilliance. The King of Glory, the King </a:t>
            </a:r>
          </a:p>
        </p:txBody>
      </p:sp>
    </p:spTree>
    <p:extLst>
      <p:ext uri="{BB962C8B-B14F-4D97-AF65-F5344CB8AC3E}">
        <p14:creationId xmlns:p14="http://schemas.microsoft.com/office/powerpoint/2010/main" val="14957313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marL="342900" marR="0" lvl="0" indent="-342900" algn="ctr" defTabSz="914400" rtl="0" eaLnBrk="1" fontAlgn="base" latinLnBrk="0" hangingPunct="1">
              <a:lnSpc>
                <a:spcPct val="80000"/>
              </a:lnSpc>
              <a:spcBef>
                <a:spcPct val="20000"/>
              </a:spcBef>
              <a:spcAft>
                <a:spcPct val="0"/>
              </a:spcAft>
              <a:buClr>
                <a:srgbClr val="E3E3FF"/>
              </a:buClr>
              <a:buSzTx/>
              <a:buFontTx/>
              <a:buChar char="•"/>
              <a:tabLst/>
              <a:defRPr/>
            </a:pPr>
            <a:endParaRPr kumimoji="0" lang="en-US" sz="4000" b="1" i="0" u="none" strike="noStrike" kern="0" cap="none" spc="0" normalizeH="0" baseline="0" noProof="0" dirty="0">
              <a:ln>
                <a:noFill/>
              </a:ln>
              <a:solidFill>
                <a:srgbClr val="FFFFFF"/>
              </a:solidFill>
              <a:effectLst/>
              <a:uLnTx/>
              <a:uFillTx/>
              <a:latin typeface="Calibri" pitchFamily="34" charset="0"/>
              <a:ea typeface="+mn-ea"/>
              <a:cs typeface="Arial" charset="0"/>
            </a:endParaRPr>
          </a:p>
        </p:txBody>
      </p:sp>
      <p:sp>
        <p:nvSpPr>
          <p:cNvPr id="3"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Jealousy</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47073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marL="342900" marR="0" lvl="0" indent="-342900" algn="ctr" defTabSz="914400" rtl="0" eaLnBrk="1" fontAlgn="base" latinLnBrk="0" hangingPunct="1">
              <a:lnSpc>
                <a:spcPct val="80000"/>
              </a:lnSpc>
              <a:spcBef>
                <a:spcPct val="20000"/>
              </a:spcBef>
              <a:spcAft>
                <a:spcPct val="0"/>
              </a:spcAft>
              <a:buClr>
                <a:srgbClr val="E3E3FF"/>
              </a:buClr>
              <a:buSzTx/>
              <a:buFontTx/>
              <a:buChar char="•"/>
              <a:tabLst/>
              <a:defRPr/>
            </a:pPr>
            <a:endParaRPr kumimoji="0" lang="en-US" sz="4000" b="1" i="0" u="none" strike="noStrike" kern="0" cap="none" spc="0" normalizeH="0" baseline="0" noProof="0" dirty="0">
              <a:ln>
                <a:noFill/>
              </a:ln>
              <a:solidFill>
                <a:srgbClr val="FFFFFF"/>
              </a:solidFill>
              <a:effectLst/>
              <a:uLnTx/>
              <a:uFillTx/>
              <a:latin typeface="Calibri" pitchFamily="34" charset="0"/>
              <a:ea typeface="+mn-ea"/>
              <a:cs typeface="Arial" charset="0"/>
            </a:endParaRPr>
          </a:p>
        </p:txBody>
      </p:sp>
      <p:sp>
        <p:nvSpPr>
          <p:cNvPr id="3"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James 3:16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“For where jealousy and selfish ambition exist, there will be disorder and every vile practice”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700549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marL="342900" marR="0" lvl="0" indent="-342900" algn="ctr" defTabSz="914400" rtl="0" eaLnBrk="1" fontAlgn="base" latinLnBrk="0" hangingPunct="1">
              <a:lnSpc>
                <a:spcPct val="80000"/>
              </a:lnSpc>
              <a:spcBef>
                <a:spcPct val="20000"/>
              </a:spcBef>
              <a:spcAft>
                <a:spcPct val="0"/>
              </a:spcAft>
              <a:buClr>
                <a:srgbClr val="E3E3FF"/>
              </a:buClr>
              <a:buSzTx/>
              <a:buFontTx/>
              <a:buChar char="•"/>
              <a:tabLst/>
              <a:defRPr/>
            </a:pPr>
            <a:endParaRPr kumimoji="0" lang="en-US" sz="4000" b="1" i="0" u="none" strike="noStrike" kern="0" cap="none" spc="0" normalizeH="0" baseline="0" noProof="0" dirty="0">
              <a:ln>
                <a:noFill/>
              </a:ln>
              <a:solidFill>
                <a:srgbClr val="FFFFFF"/>
              </a:solidFill>
              <a:effectLst/>
              <a:uLnTx/>
              <a:uFillTx/>
              <a:latin typeface="Calibri" pitchFamily="34" charset="0"/>
              <a:ea typeface="+mn-ea"/>
              <a:cs typeface="Arial" charset="0"/>
            </a:endParaRPr>
          </a:p>
        </p:txBody>
      </p:sp>
      <p:sp>
        <p:nvSpPr>
          <p:cNvPr id="3"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Proverbs 6:34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“For jealousy makes a man furious, and he will not spare when he takes revenge”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08901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marL="342900" marR="0" lvl="0" indent="-342900" algn="ctr" defTabSz="914400" rtl="0" eaLnBrk="1" fontAlgn="base" latinLnBrk="0" hangingPunct="1">
              <a:lnSpc>
                <a:spcPct val="80000"/>
              </a:lnSpc>
              <a:spcBef>
                <a:spcPct val="20000"/>
              </a:spcBef>
              <a:spcAft>
                <a:spcPct val="0"/>
              </a:spcAft>
              <a:buClr>
                <a:srgbClr val="E3E3FF"/>
              </a:buClr>
              <a:buSzTx/>
              <a:buFontTx/>
              <a:buChar char="•"/>
              <a:tabLst/>
              <a:defRPr/>
            </a:pPr>
            <a:endParaRPr kumimoji="0" lang="en-US" sz="4000" b="1" i="0" u="none" strike="noStrike" kern="0" cap="none" spc="0" normalizeH="0" baseline="0" noProof="0" dirty="0">
              <a:ln>
                <a:noFill/>
              </a:ln>
              <a:solidFill>
                <a:srgbClr val="FFFFFF"/>
              </a:solidFill>
              <a:effectLst/>
              <a:uLnTx/>
              <a:uFillTx/>
              <a:latin typeface="Calibri" pitchFamily="34" charset="0"/>
              <a:ea typeface="+mn-ea"/>
              <a:cs typeface="Arial" charset="0"/>
            </a:endParaRPr>
          </a:p>
        </p:txBody>
      </p:sp>
      <p:sp>
        <p:nvSpPr>
          <p:cNvPr id="3"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How can we experience Christ’s peace?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9150772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marL="342900" marR="0" lvl="0" indent="-342900" algn="ctr" defTabSz="914400" rtl="0" eaLnBrk="1" fontAlgn="base" latinLnBrk="0" hangingPunct="1">
              <a:lnSpc>
                <a:spcPct val="80000"/>
              </a:lnSpc>
              <a:spcBef>
                <a:spcPct val="20000"/>
              </a:spcBef>
              <a:spcAft>
                <a:spcPct val="0"/>
              </a:spcAft>
              <a:buClr>
                <a:srgbClr val="E3E3FF"/>
              </a:buClr>
              <a:buSzTx/>
              <a:buFontTx/>
              <a:buChar char="•"/>
              <a:tabLst/>
              <a:defRPr/>
            </a:pPr>
            <a:endParaRPr kumimoji="0" lang="en-US" sz="4000" b="1" i="0" u="none" strike="noStrike" kern="0" cap="none" spc="0" normalizeH="0" baseline="0" noProof="0" dirty="0">
              <a:ln>
                <a:noFill/>
              </a:ln>
              <a:solidFill>
                <a:srgbClr val="FFFFFF"/>
              </a:solidFill>
              <a:effectLst/>
              <a:uLnTx/>
              <a:uFillTx/>
              <a:latin typeface="Calibri" pitchFamily="34" charset="0"/>
              <a:ea typeface="+mn-ea"/>
              <a:cs typeface="Arial" charset="0"/>
            </a:endParaRPr>
          </a:p>
        </p:txBody>
      </p:sp>
      <p:sp>
        <p:nvSpPr>
          <p:cNvPr id="3"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1. Is your life characterized more by peace or anxiety?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768017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marL="342900" marR="0" lvl="0" indent="-342900" algn="ctr" defTabSz="914400" rtl="0" eaLnBrk="1" fontAlgn="base" latinLnBrk="0" hangingPunct="1">
              <a:lnSpc>
                <a:spcPct val="80000"/>
              </a:lnSpc>
              <a:spcBef>
                <a:spcPct val="20000"/>
              </a:spcBef>
              <a:spcAft>
                <a:spcPct val="0"/>
              </a:spcAft>
              <a:buClr>
                <a:srgbClr val="E3E3FF"/>
              </a:buClr>
              <a:buSzTx/>
              <a:buFontTx/>
              <a:buChar char="•"/>
              <a:tabLst/>
              <a:defRPr/>
            </a:pPr>
            <a:endParaRPr kumimoji="0" lang="en-US" sz="4000" b="1" i="0" u="none" strike="noStrike" kern="0" cap="none" spc="0" normalizeH="0" baseline="0" noProof="0" dirty="0">
              <a:ln>
                <a:noFill/>
              </a:ln>
              <a:solidFill>
                <a:srgbClr val="FFFFFF"/>
              </a:solidFill>
              <a:effectLst/>
              <a:uLnTx/>
              <a:uFillTx/>
              <a:latin typeface="Calibri" pitchFamily="34" charset="0"/>
              <a:ea typeface="+mn-ea"/>
              <a:cs typeface="Arial" charset="0"/>
            </a:endParaRPr>
          </a:p>
        </p:txBody>
      </p:sp>
      <p:sp>
        <p:nvSpPr>
          <p:cNvPr id="3"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2. What situations most commonly rob you of peace?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5208756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marL="342900" marR="0" lvl="0" indent="-342900" algn="ctr" defTabSz="914400" rtl="0" eaLnBrk="1" fontAlgn="base" latinLnBrk="0" hangingPunct="1">
              <a:lnSpc>
                <a:spcPct val="80000"/>
              </a:lnSpc>
              <a:spcBef>
                <a:spcPct val="20000"/>
              </a:spcBef>
              <a:spcAft>
                <a:spcPct val="0"/>
              </a:spcAft>
              <a:buClr>
                <a:srgbClr val="E3E3FF"/>
              </a:buClr>
              <a:buSzTx/>
              <a:buFontTx/>
              <a:buChar char="•"/>
              <a:tabLst/>
              <a:defRPr/>
            </a:pPr>
            <a:endParaRPr kumimoji="0" lang="en-US" sz="4000" b="1" i="0" u="none" strike="noStrike" kern="0" cap="none" spc="0" normalizeH="0" baseline="0" noProof="0" dirty="0">
              <a:ln>
                <a:noFill/>
              </a:ln>
              <a:solidFill>
                <a:srgbClr val="FFFFFF"/>
              </a:solidFill>
              <a:effectLst/>
              <a:uLnTx/>
              <a:uFillTx/>
              <a:latin typeface="Calibri" pitchFamily="34" charset="0"/>
              <a:ea typeface="+mn-ea"/>
              <a:cs typeface="Arial" charset="0"/>
            </a:endParaRPr>
          </a:p>
        </p:txBody>
      </p:sp>
      <p:sp>
        <p:nvSpPr>
          <p:cNvPr id="3"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3. Where is your focus in those times? Is it on yourself, others, circumstances, the unknowable future, or Christ?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323994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marL="342900" marR="0" lvl="0" indent="-342900" algn="ctr" defTabSz="914400" rtl="0" eaLnBrk="1" fontAlgn="base" latinLnBrk="0" hangingPunct="1">
              <a:lnSpc>
                <a:spcPct val="80000"/>
              </a:lnSpc>
              <a:spcBef>
                <a:spcPct val="20000"/>
              </a:spcBef>
              <a:spcAft>
                <a:spcPct val="0"/>
              </a:spcAft>
              <a:buClr>
                <a:srgbClr val="E3E3FF"/>
              </a:buClr>
              <a:buSzTx/>
              <a:buFontTx/>
              <a:buChar char="•"/>
              <a:tabLst/>
              <a:defRPr/>
            </a:pPr>
            <a:endParaRPr kumimoji="0" lang="en-US" sz="4000" b="1" i="0" u="none" strike="noStrike" kern="0" cap="none" spc="0" normalizeH="0" baseline="0" noProof="0" dirty="0">
              <a:ln>
                <a:noFill/>
              </a:ln>
              <a:solidFill>
                <a:srgbClr val="FFFFFF"/>
              </a:solidFill>
              <a:effectLst/>
              <a:uLnTx/>
              <a:uFillTx/>
              <a:latin typeface="Calibri" pitchFamily="34" charset="0"/>
              <a:ea typeface="+mn-ea"/>
              <a:cs typeface="Arial" charset="0"/>
            </a:endParaRPr>
          </a:p>
        </p:txBody>
      </p:sp>
      <p:sp>
        <p:nvSpPr>
          <p:cNvPr id="3"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4. What is your level of peace when you are trusting God versus when you are trying to control your life or the lives of others?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4552493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marL="342900" marR="0" lvl="0" indent="-342900" algn="ctr" defTabSz="914400" rtl="0" eaLnBrk="1" fontAlgn="base" latinLnBrk="0" hangingPunct="1">
              <a:lnSpc>
                <a:spcPct val="80000"/>
              </a:lnSpc>
              <a:spcBef>
                <a:spcPct val="20000"/>
              </a:spcBef>
              <a:spcAft>
                <a:spcPct val="0"/>
              </a:spcAft>
              <a:buClr>
                <a:srgbClr val="E3E3FF"/>
              </a:buClr>
              <a:buSzTx/>
              <a:buFontTx/>
              <a:buChar char="•"/>
              <a:tabLst/>
              <a:defRPr/>
            </a:pPr>
            <a:endParaRPr kumimoji="0" lang="en-US" sz="4000" b="1" i="0" u="none" strike="noStrike" kern="0" cap="none" spc="0" normalizeH="0" baseline="0" noProof="0" dirty="0">
              <a:ln>
                <a:noFill/>
              </a:ln>
              <a:solidFill>
                <a:srgbClr val="FFFFFF"/>
              </a:solidFill>
              <a:effectLst/>
              <a:uLnTx/>
              <a:uFillTx/>
              <a:latin typeface="Calibri" pitchFamily="34" charset="0"/>
              <a:ea typeface="+mn-ea"/>
              <a:cs typeface="Arial" charset="0"/>
            </a:endParaRPr>
          </a:p>
        </p:txBody>
      </p:sp>
      <p:sp>
        <p:nvSpPr>
          <p:cNvPr id="3"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5. Who is more qualified to be the one in charge—you or God?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8448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Thessalonians 4:13-18</a:t>
            </a:r>
            <a:endParaRPr kumimoji="0" lang="en-US" sz="40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13 But I do not want you to be ignorant, brethren, concerning those who have fallen asleep, lest you sorrow as others who have no hope. 14 For if we believe that Jesus died and rose again, even so God will bring with Him those who sleep in Jesus.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Above all Kings. This Is</a:t>
            </a:r>
          </a:p>
        </p:txBody>
      </p:sp>
    </p:spTree>
    <p:extLst>
      <p:ext uri="{BB962C8B-B14F-4D97-AF65-F5344CB8AC3E}">
        <p14:creationId xmlns:p14="http://schemas.microsoft.com/office/powerpoint/2010/main" val="139239503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15 For this we say to you by the word of the Lord, that we who are alive and remain until the coming of the Lord will by no means precede those who are asleep. 16 For the Lord Himself will descend from heaven with a shout, with the voice of an archangel, and with the trumpet of God. And the dead in Christ will rise first.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17 Then we who are alive and remain shall be caught up together with them in the clouds to meet the Lord in the air. And thus we shall always be with the Lord. 18 Therefore comfort one another with these words.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2272811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53266"/>
            <a:ext cx="11963400" cy="6073066"/>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1" i="0" u="sng"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1 Corinthians 15:50-54</a:t>
            </a:r>
            <a:endParaRPr kumimoji="0" lang="en-US" sz="3800" b="0" i="0" u="sng"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50 Now this I say, brethren, that flesh and blood cannot inherit the kingdom of God; nor does corruption inherit incorruption. 51 Behold, I tell you a mystery: We shall not all sleep, but we shall all be changed-- 52 in a moment, in the twinkling of an eye, at the last trumpet. For the trumpet will sound, and the dead will be raised incorruptible, and we shall be changed. </a:t>
            </a: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10424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53 For this corruptible must put on incorruption, and this mortal must put on immortality. 54 So when this corruptible has put on incorruption, and this mortal has put on immortality, then shall be brought to pass the saying that is written: "Death is swallowed up in victory."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3302491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41018"/>
            <a:ext cx="8915400" cy="92794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r>
              <a:rPr kumimoji="0" lang="en-US" sz="4000" b="0" i="0" u="none" strike="noStrike" kern="1200" cap="none" spc="0" normalizeH="0" baseline="0" noProof="0" dirty="0">
                <a:ln>
                  <a:noFill/>
                </a:ln>
                <a:solidFill>
                  <a:srgbClr val="FFFFFF"/>
                </a:solidFill>
                <a:effectLst/>
                <a:uLnTx/>
                <a:uFillTx/>
                <a:latin typeface="Arial"/>
                <a:ea typeface="+mn-ea"/>
                <a:cs typeface="Arial"/>
              </a:rPr>
              <a:t>20 Again, when a righteous man turns from his righteousness and commits iniquity, and I lay a stumbling block before him, he shall die; because you did not give him warning, he shall die in his sin, and his righteousness which he has done shall not be remembered; but his blood I will require at your hand.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a:ln>
                  <a:noFill/>
                </a:ln>
                <a:solidFill>
                  <a:srgbClr val="FFFFFF"/>
                </a:solidFill>
                <a:effectLst/>
                <a:uLnTx/>
                <a:uFillTx/>
                <a:latin typeface="Arial"/>
                <a:ea typeface="+mn-ea"/>
                <a:cs typeface="Arial"/>
              </a:rPr>
              <a:t> </a:t>
            </a:r>
          </a:p>
        </p:txBody>
      </p:sp>
      <p:pic>
        <p:nvPicPr>
          <p:cNvPr id="3" name="Final Act Productions - Are You Ready">
            <a:hlinkClick r:id="" action="ppaction://media"/>
            <a:extLst>
              <a:ext uri="{FF2B5EF4-FFF2-40B4-BE49-F238E27FC236}">
                <a16:creationId xmlns:a16="http://schemas.microsoft.com/office/drawing/2014/main" id="{EE06DFC9-43CC-4E46-92C3-DD5C440356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4736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631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after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228600"/>
            <a:ext cx="11963400" cy="5029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sng" strike="noStrike" kern="1200" cap="none" spc="0" normalizeH="0" baseline="0" noProof="0" dirty="0">
                <a:ln>
                  <a:noFill/>
                </a:ln>
                <a:solidFill>
                  <a:srgbClr val="FFFFFF"/>
                </a:solidFill>
                <a:effectLst/>
                <a:uLnTx/>
                <a:uFillTx/>
                <a:latin typeface="Verdana" pitchFamily="34" charset="0"/>
                <a:ea typeface="+mn-ea"/>
                <a:cs typeface="Arial" charset="0"/>
              </a:rPr>
              <a:t>Acts 2:38-39</a:t>
            </a:r>
            <a:endParaRPr kumimoji="0" lang="en-US" sz="4000" b="0" i="0" u="sng" strike="noStrike" kern="1200" cap="none" spc="0" normalizeH="0" baseline="0" noProof="0" dirty="0">
              <a:ln>
                <a:noFill/>
              </a:ln>
              <a:solidFill>
                <a:srgbClr val="FFFFFF"/>
              </a:solidFill>
              <a:effectLst/>
              <a:uLnTx/>
              <a:uFillTx/>
              <a:latin typeface="Verdana" pitchFamily="34" charset="0"/>
              <a:ea typeface="+mn-ea"/>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38 Then Peter said to them, "Repent, and let every one of you be baptized in the name of Jesus Christ for the remission of sins; and you shall receive the gift of the Holy Spirit. 39 For the promise is to you and to your children, and to all who are afar off, as many as the Lord our God will call."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itchFamily="34" charset="0"/>
                <a:ea typeface="+mn-ea"/>
                <a:cs typeface="Arial" charset="0"/>
              </a:rPr>
              <a:t> </a:t>
            </a:r>
          </a:p>
        </p:txBody>
      </p:sp>
    </p:spTree>
    <p:extLst>
      <p:ext uri="{BB962C8B-B14F-4D97-AF65-F5344CB8AC3E}">
        <p14:creationId xmlns:p14="http://schemas.microsoft.com/office/powerpoint/2010/main" val="64166114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descr="AGCF highest resolution.jpg"/>
          <p:cNvPicPr>
            <a:picLocks noChangeAspect="1"/>
          </p:cNvPicPr>
          <p:nvPr/>
        </p:nvPicPr>
        <p:blipFill>
          <a:blip r:embed="rId2" cstate="print"/>
          <a:stretch>
            <a:fillRect/>
          </a:stretch>
        </p:blipFill>
        <p:spPr>
          <a:xfrm>
            <a:off x="2133600" y="2"/>
            <a:ext cx="7772400" cy="6121625"/>
          </a:xfrm>
          <a:prstGeom prst="rect">
            <a:avLst/>
          </a:prstGeom>
        </p:spPr>
      </p:pic>
    </p:spTree>
    <p:extLst>
      <p:ext uri="{BB962C8B-B14F-4D97-AF65-F5344CB8AC3E}">
        <p14:creationId xmlns:p14="http://schemas.microsoft.com/office/powerpoint/2010/main" val="1580104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Amazing Grace. This is unfailing Love. That you would take my place. That you would bear my Cross.</a:t>
            </a:r>
          </a:p>
        </p:txBody>
      </p:sp>
    </p:spTree>
    <p:extLst>
      <p:ext uri="{BB962C8B-B14F-4D97-AF65-F5344CB8AC3E}">
        <p14:creationId xmlns:p14="http://schemas.microsoft.com/office/powerpoint/2010/main" val="523531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laid down your life. That I would be set free. Jesus I sing for all that you’ve done for me. </a:t>
            </a:r>
          </a:p>
        </p:txBody>
      </p:sp>
    </p:spTree>
    <p:extLst>
      <p:ext uri="{BB962C8B-B14F-4D97-AF65-F5344CB8AC3E}">
        <p14:creationId xmlns:p14="http://schemas.microsoft.com/office/powerpoint/2010/main" val="8792522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Worthy is the Lamb who was slain. Worthy is the King who Conquered the Grave. Worthy is the Lamb </a:t>
            </a:r>
          </a:p>
        </p:txBody>
      </p:sp>
    </p:spTree>
    <p:extLst>
      <p:ext uri="{BB962C8B-B14F-4D97-AF65-F5344CB8AC3E}">
        <p14:creationId xmlns:p14="http://schemas.microsoft.com/office/powerpoint/2010/main" val="400315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Who was slain. Worthy is the King who conquers the Grave. Worthy is the Lamb who was slain. And  </a:t>
            </a:r>
          </a:p>
        </p:txBody>
      </p:sp>
    </p:spTree>
    <p:extLst>
      <p:ext uri="{BB962C8B-B14F-4D97-AF65-F5344CB8AC3E}">
        <p14:creationId xmlns:p14="http://schemas.microsoft.com/office/powerpoint/2010/main" val="1560109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Worthy is the King who conquers the grave. Worthy is the Lamb who slain. Worthy Worthy Worthy. This</a:t>
            </a:r>
          </a:p>
        </p:txBody>
      </p:sp>
    </p:spTree>
    <p:extLst>
      <p:ext uri="{BB962C8B-B14F-4D97-AF65-F5344CB8AC3E}">
        <p14:creationId xmlns:p14="http://schemas.microsoft.com/office/powerpoint/2010/main" val="3382676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Is amazing Grace. This is unfailing love that you would take me place that you would bear my cross.</a:t>
            </a:r>
          </a:p>
        </p:txBody>
      </p:sp>
    </p:spTree>
    <p:extLst>
      <p:ext uri="{BB962C8B-B14F-4D97-AF65-F5344CB8AC3E}">
        <p14:creationId xmlns:p14="http://schemas.microsoft.com/office/powerpoint/2010/main" val="9254926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laid down your life. That I would be set free. Jesus I sing for all that you’ve done for me.</a:t>
            </a:r>
          </a:p>
        </p:txBody>
      </p:sp>
    </p:spTree>
    <p:extLst>
      <p:ext uri="{BB962C8B-B14F-4D97-AF65-F5344CB8AC3E}">
        <p14:creationId xmlns:p14="http://schemas.microsoft.com/office/powerpoint/2010/main" val="2985871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 Amazing, Faithful, Loves open door. When I’m empty you fill me with hunger for more. Of your</a:t>
            </a:r>
          </a:p>
        </p:txBody>
      </p:sp>
    </p:spTree>
    <p:extLst>
      <p:ext uri="{BB962C8B-B14F-4D97-AF65-F5344CB8AC3E}">
        <p14:creationId xmlns:p14="http://schemas.microsoft.com/office/powerpoint/2010/main" val="3091859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 Amazing, Faithful, Loves open door. When I’m empty you fill me with hunger for more. Of your</a:t>
            </a:r>
          </a:p>
        </p:txBody>
      </p:sp>
    </p:spTree>
    <p:extLst>
      <p:ext uri="{BB962C8B-B14F-4D97-AF65-F5344CB8AC3E}">
        <p14:creationId xmlns:p14="http://schemas.microsoft.com/office/powerpoint/2010/main" val="4266049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Mercy, Your Goodness. Lord you’re the air that I breathe It’s who you are. You’re amazing ,Faithful, </a:t>
            </a:r>
          </a:p>
        </p:txBody>
      </p:sp>
    </p:spTree>
    <p:extLst>
      <p:ext uri="{BB962C8B-B14F-4D97-AF65-F5344CB8AC3E}">
        <p14:creationId xmlns:p14="http://schemas.microsoft.com/office/powerpoint/2010/main" val="6059140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Loves open door. When I’m empty you fill me. With hunger for more. Of your Mercy your goodness. Lord</a:t>
            </a:r>
          </a:p>
        </p:txBody>
      </p:sp>
    </p:spTree>
    <p:extLst>
      <p:ext uri="{BB962C8B-B14F-4D97-AF65-F5344CB8AC3E}">
        <p14:creationId xmlns:p14="http://schemas.microsoft.com/office/powerpoint/2010/main" val="1769548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You’re the air that I breathe it’s who you are to me. This is amazing Grace. This is unfailing Love that </a:t>
            </a:r>
          </a:p>
        </p:txBody>
      </p:sp>
    </p:spTree>
    <p:extLst>
      <p:ext uri="{BB962C8B-B14F-4D97-AF65-F5344CB8AC3E}">
        <p14:creationId xmlns:p14="http://schemas.microsoft.com/office/powerpoint/2010/main" val="2025743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would take my place. That you would bear my cross. You laid down your life. That I would be set </a:t>
            </a:r>
          </a:p>
        </p:txBody>
      </p:sp>
    </p:spTree>
    <p:extLst>
      <p:ext uri="{BB962C8B-B14F-4D97-AF65-F5344CB8AC3E}">
        <p14:creationId xmlns:p14="http://schemas.microsoft.com/office/powerpoint/2010/main" val="1231791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Free. Jesus I sing for all that you’ve done for me.</a:t>
            </a:r>
          </a:p>
        </p:txBody>
      </p:sp>
    </p:spTree>
    <p:extLst>
      <p:ext uri="{BB962C8B-B14F-4D97-AF65-F5344CB8AC3E}">
        <p14:creationId xmlns:p14="http://schemas.microsoft.com/office/powerpoint/2010/main" val="6794059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Graves into Gardens</a:t>
            </a:r>
          </a:p>
          <a:p>
            <a:pPr marL="0" indent="0" algn="ctr">
              <a:buNone/>
            </a:pPr>
            <a:r>
              <a:rPr lang="en-US" sz="4400" b="1" dirty="0">
                <a:solidFill>
                  <a:schemeClr val="bg1"/>
                </a:solidFill>
                <a:latin typeface="Arial"/>
                <a:ea typeface="+mn-lt"/>
                <a:cs typeface="+mn-lt"/>
              </a:rPr>
              <a:t>(Elevation Worship)</a:t>
            </a:r>
          </a:p>
        </p:txBody>
      </p:sp>
    </p:spTree>
    <p:extLst>
      <p:ext uri="{BB962C8B-B14F-4D97-AF65-F5344CB8AC3E}">
        <p14:creationId xmlns:p14="http://schemas.microsoft.com/office/powerpoint/2010/main" val="2488033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 searched the World but it couldn’t fill me. Man’s empty praise and treasures that fade Are never </a:t>
            </a:r>
          </a:p>
        </p:txBody>
      </p:sp>
    </p:spTree>
    <p:extLst>
      <p:ext uri="{BB962C8B-B14F-4D97-AF65-F5344CB8AC3E}">
        <p14:creationId xmlns:p14="http://schemas.microsoft.com/office/powerpoint/2010/main" val="18389929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Enough. Then you came along and put me back together And every desire Is now satisfied here in</a:t>
            </a:r>
          </a:p>
        </p:txBody>
      </p:sp>
    </p:spTree>
    <p:extLst>
      <p:ext uri="{BB962C8B-B14F-4D97-AF65-F5344CB8AC3E}">
        <p14:creationId xmlns:p14="http://schemas.microsoft.com/office/powerpoint/2010/main" val="2087098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Your love. Oh’ there’s nothing better than you. There’s nothing better than you. Lord there’s nothing</a:t>
            </a:r>
          </a:p>
        </p:txBody>
      </p:sp>
    </p:spTree>
    <p:extLst>
      <p:ext uri="{BB962C8B-B14F-4D97-AF65-F5344CB8AC3E}">
        <p14:creationId xmlns:p14="http://schemas.microsoft.com/office/powerpoint/2010/main" val="37800644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Nothing is better than you. </a:t>
            </a:r>
            <a:r>
              <a:rPr lang="en-US" sz="4000" dirty="0" err="1">
                <a:solidFill>
                  <a:schemeClr val="bg1"/>
                </a:solidFill>
                <a:latin typeface="Arial"/>
                <a:ea typeface="+mn-lt"/>
                <a:cs typeface="+mn-lt"/>
              </a:rPr>
              <a:t>Im</a:t>
            </a:r>
            <a:r>
              <a:rPr lang="en-US" sz="4000" dirty="0">
                <a:solidFill>
                  <a:schemeClr val="bg1"/>
                </a:solidFill>
                <a:latin typeface="Arial"/>
                <a:ea typeface="+mn-lt"/>
                <a:cs typeface="+mn-lt"/>
              </a:rPr>
              <a:t> not afraid to show you my weakness. My failures and flaws Lord you’ve </a:t>
            </a:r>
          </a:p>
        </p:txBody>
      </p:sp>
    </p:spTree>
    <p:extLst>
      <p:ext uri="{BB962C8B-B14F-4D97-AF65-F5344CB8AC3E}">
        <p14:creationId xmlns:p14="http://schemas.microsoft.com/office/powerpoint/2010/main" val="1315908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Mercy, Your Goodness. Lord you’re the air that I breathe It’s who you are to me. </a:t>
            </a:r>
          </a:p>
        </p:txBody>
      </p:sp>
    </p:spTree>
    <p:extLst>
      <p:ext uri="{BB962C8B-B14F-4D97-AF65-F5344CB8AC3E}">
        <p14:creationId xmlns:p14="http://schemas.microsoft.com/office/powerpoint/2010/main" val="10505285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Seen them all and you still call me </a:t>
            </a:r>
            <a:r>
              <a:rPr lang="en-US" sz="4000" dirty="0" err="1">
                <a:solidFill>
                  <a:schemeClr val="bg1"/>
                </a:solidFill>
                <a:latin typeface="Arial"/>
                <a:ea typeface="+mn-lt"/>
                <a:cs typeface="+mn-lt"/>
              </a:rPr>
              <a:t>friend.Cause</a:t>
            </a:r>
            <a:r>
              <a:rPr lang="en-US" sz="4000" dirty="0">
                <a:solidFill>
                  <a:schemeClr val="bg1"/>
                </a:solidFill>
                <a:latin typeface="Arial"/>
                <a:ea typeface="+mn-lt"/>
                <a:cs typeface="+mn-lt"/>
              </a:rPr>
              <a:t> the God of the mountain. Is the God of the Valley. </a:t>
            </a:r>
          </a:p>
        </p:txBody>
      </p:sp>
    </p:spTree>
    <p:extLst>
      <p:ext uri="{BB962C8B-B14F-4D97-AF65-F5344CB8AC3E}">
        <p14:creationId xmlns:p14="http://schemas.microsoft.com/office/powerpoint/2010/main" val="2609050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There’s not a place. Your mercy and grace. Wont find me again. Oh there’s nothing better than you. There’s </a:t>
            </a:r>
          </a:p>
        </p:txBody>
      </p:sp>
    </p:spTree>
    <p:extLst>
      <p:ext uri="{BB962C8B-B14F-4D97-AF65-F5344CB8AC3E}">
        <p14:creationId xmlns:p14="http://schemas.microsoft.com/office/powerpoint/2010/main" val="1788393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Nothing better than you. Lord there’s nothing. Nothing is better than you. Oh there’s nothing better</a:t>
            </a:r>
          </a:p>
        </p:txBody>
      </p:sp>
    </p:spTree>
    <p:extLst>
      <p:ext uri="{BB962C8B-B14F-4D97-AF65-F5344CB8AC3E}">
        <p14:creationId xmlns:p14="http://schemas.microsoft.com/office/powerpoint/2010/main" val="26016103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Better than you. There’s nothing better than you. Lord’ there’s nothing. Nothing is better than you.</a:t>
            </a:r>
          </a:p>
        </p:txBody>
      </p:sp>
    </p:spTree>
    <p:extLst>
      <p:ext uri="{BB962C8B-B14F-4D97-AF65-F5344CB8AC3E}">
        <p14:creationId xmlns:p14="http://schemas.microsoft.com/office/powerpoint/2010/main" val="3387071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You turn mourning to dancing. You give beauty for ashes. You turn shame into glory. You’re the only one </a:t>
            </a:r>
          </a:p>
        </p:txBody>
      </p:sp>
    </p:spTree>
    <p:extLst>
      <p:ext uri="{BB962C8B-B14F-4D97-AF65-F5344CB8AC3E}">
        <p14:creationId xmlns:p14="http://schemas.microsoft.com/office/powerpoint/2010/main" val="20416360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Who can. You turn mourning to dancing. You give beauty for ashes. You turn shame into glory. You’re</a:t>
            </a:r>
          </a:p>
        </p:txBody>
      </p:sp>
    </p:spTree>
    <p:extLst>
      <p:ext uri="{BB962C8B-B14F-4D97-AF65-F5344CB8AC3E}">
        <p14:creationId xmlns:p14="http://schemas.microsoft.com/office/powerpoint/2010/main" val="10674567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 only one who can. You turn graves into gardens. You turn bones into armies. You turn seas into </a:t>
            </a:r>
          </a:p>
        </p:txBody>
      </p:sp>
    </p:spTree>
    <p:extLst>
      <p:ext uri="{BB962C8B-B14F-4D97-AF65-F5344CB8AC3E}">
        <p14:creationId xmlns:p14="http://schemas.microsoft.com/office/powerpoint/2010/main" val="7134420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Highways. You’re the only one who can you’re the only one who can. Oh there’s nothing better than you</a:t>
            </a:r>
          </a:p>
        </p:txBody>
      </p:sp>
    </p:spTree>
    <p:extLst>
      <p:ext uri="{BB962C8B-B14F-4D97-AF65-F5344CB8AC3E}">
        <p14:creationId xmlns:p14="http://schemas.microsoft.com/office/powerpoint/2010/main" val="17216945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There’s nothing better than you. Lord there’s nothing. Nothing is better than you. Oh there’s nothing better </a:t>
            </a:r>
          </a:p>
        </p:txBody>
      </p:sp>
    </p:spTree>
    <p:extLst>
      <p:ext uri="{BB962C8B-B14F-4D97-AF65-F5344CB8AC3E}">
        <p14:creationId xmlns:p14="http://schemas.microsoft.com/office/powerpoint/2010/main" val="32172618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Than you. There’s nothing better than you. Lord, there’s nothing. Nothing is better than you. You turn</a:t>
            </a:r>
          </a:p>
        </p:txBody>
      </p:sp>
    </p:spTree>
    <p:extLst>
      <p:ext uri="{BB962C8B-B14F-4D97-AF65-F5344CB8AC3E}">
        <p14:creationId xmlns:p14="http://schemas.microsoft.com/office/powerpoint/2010/main" val="3207579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Who breaks the power of sin and darkness? Who’s love is mighty and so much stronger? The King of  </a:t>
            </a:r>
          </a:p>
        </p:txBody>
      </p:sp>
    </p:spTree>
    <p:extLst>
      <p:ext uri="{BB962C8B-B14F-4D97-AF65-F5344CB8AC3E}">
        <p14:creationId xmlns:p14="http://schemas.microsoft.com/office/powerpoint/2010/main" val="24590422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Graves into gardens. You turn bones into armies. You turn seas into highways. You’re the only one who </a:t>
            </a:r>
          </a:p>
        </p:txBody>
      </p:sp>
    </p:spTree>
    <p:extLst>
      <p:ext uri="{BB962C8B-B14F-4D97-AF65-F5344CB8AC3E}">
        <p14:creationId xmlns:p14="http://schemas.microsoft.com/office/powerpoint/2010/main" val="4785312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Can. You turn graves into gardens. You turn bones into armies. You turn seas into highways you’re the </a:t>
            </a:r>
          </a:p>
        </p:txBody>
      </p:sp>
    </p:spTree>
    <p:extLst>
      <p:ext uri="{BB962C8B-B14F-4D97-AF65-F5344CB8AC3E}">
        <p14:creationId xmlns:p14="http://schemas.microsoft.com/office/powerpoint/2010/main" val="8459306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Only one who can. You’re the only one who. You’re the only one who can.</a:t>
            </a:r>
          </a:p>
        </p:txBody>
      </p:sp>
    </p:spTree>
    <p:extLst>
      <p:ext uri="{BB962C8B-B14F-4D97-AF65-F5344CB8AC3E}">
        <p14:creationId xmlns:p14="http://schemas.microsoft.com/office/powerpoint/2010/main" val="11356858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"Something has </a:t>
            </a:r>
            <a:r>
              <a:rPr lang="en-US" sz="4400" b="1">
                <a:solidFill>
                  <a:schemeClr val="bg1"/>
                </a:solidFill>
                <a:latin typeface="Arial"/>
                <a:ea typeface="+mn-lt"/>
                <a:cs typeface="+mn-lt"/>
              </a:rPr>
              <a:t>to Break</a:t>
            </a:r>
            <a:r>
              <a:rPr lang="en-US" sz="4400" b="1" dirty="0">
                <a:solidFill>
                  <a:schemeClr val="bg1"/>
                </a:solidFill>
                <a:latin typeface="Arial"/>
                <a:ea typeface="+mn-lt"/>
                <a:cs typeface="+mn-lt"/>
              </a:rPr>
              <a:t>”</a:t>
            </a:r>
          </a:p>
          <a:p>
            <a:pPr marL="0" indent="0" algn="ctr">
              <a:buNone/>
            </a:pPr>
            <a:r>
              <a:rPr lang="en-US" sz="4400" b="1" dirty="0">
                <a:solidFill>
                  <a:schemeClr val="bg1"/>
                </a:solidFill>
                <a:latin typeface="Arial"/>
                <a:ea typeface="+mn-lt"/>
                <a:cs typeface="+mn-lt"/>
              </a:rPr>
              <a:t>(Essential Worship and Red Rocks Worship)</a:t>
            </a:r>
          </a:p>
        </p:txBody>
      </p:sp>
    </p:spTree>
    <p:extLst>
      <p:ext uri="{BB962C8B-B14F-4D97-AF65-F5344CB8AC3E}">
        <p14:creationId xmlns:p14="http://schemas.microsoft.com/office/powerpoint/2010/main" val="4938049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 feel it in this room. Holy spirit move. Cause when you have your way. Something has to break. Tear </a:t>
            </a:r>
          </a:p>
        </p:txBody>
      </p:sp>
    </p:spTree>
    <p:extLst>
      <p:ext uri="{BB962C8B-B14F-4D97-AF65-F5344CB8AC3E}">
        <p14:creationId xmlns:p14="http://schemas.microsoft.com/office/powerpoint/2010/main" val="3184828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Down every lie. Set the wrong thing right. Cause when you have your way. Something has to break.</a:t>
            </a:r>
          </a:p>
        </p:txBody>
      </p:sp>
    </p:spTree>
    <p:extLst>
      <p:ext uri="{BB962C8B-B14F-4D97-AF65-F5344CB8AC3E}">
        <p14:creationId xmlns:p14="http://schemas.microsoft.com/office/powerpoint/2010/main" val="7758359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Something has to break. I feel it in this room. Holy spirit move. Cause when you have your way</a:t>
            </a:r>
          </a:p>
        </p:txBody>
      </p:sp>
    </p:spTree>
    <p:extLst>
      <p:ext uri="{BB962C8B-B14F-4D97-AF65-F5344CB8AC3E}">
        <p14:creationId xmlns:p14="http://schemas.microsoft.com/office/powerpoint/2010/main" val="35788279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Something has to break. Tear down every lie. Set the wrong thing right. Cause when you have your way</a:t>
            </a:r>
          </a:p>
        </p:txBody>
      </p:sp>
    </p:spTree>
    <p:extLst>
      <p:ext uri="{BB962C8B-B14F-4D97-AF65-F5344CB8AC3E}">
        <p14:creationId xmlns:p14="http://schemas.microsoft.com/office/powerpoint/2010/main" val="3550776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Something has to break. Something has to break. </a:t>
            </a:r>
          </a:p>
          <a:p>
            <a:pPr marL="0" indent="0" algn="ctr">
              <a:buNone/>
            </a:pPr>
            <a:r>
              <a:rPr lang="en-US" sz="4000" dirty="0">
                <a:solidFill>
                  <a:schemeClr val="bg1"/>
                </a:solidFill>
                <a:latin typeface="Arial"/>
                <a:ea typeface="+mn-lt"/>
                <a:cs typeface="+mn-lt"/>
              </a:rPr>
              <a:t>Right now in you name. Something has to break. </a:t>
            </a:r>
          </a:p>
          <a:p>
            <a:pPr marL="0" indent="0" algn="ctr">
              <a:buNone/>
            </a:pP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14742900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Something has to break. Something has to break.</a:t>
            </a:r>
          </a:p>
          <a:p>
            <a:pPr marL="0" indent="0" algn="ctr">
              <a:buNone/>
            </a:pPr>
            <a:r>
              <a:rPr lang="en-US" sz="4000" dirty="0">
                <a:solidFill>
                  <a:schemeClr val="bg1"/>
                </a:solidFill>
                <a:latin typeface="Arial"/>
                <a:ea typeface="+mn-lt"/>
                <a:cs typeface="+mn-lt"/>
              </a:rPr>
              <a:t>Right now in your name. Something has to break. </a:t>
            </a:r>
          </a:p>
          <a:p>
            <a:pPr marL="0" indent="0" algn="ctr">
              <a:buNone/>
            </a:pPr>
            <a:r>
              <a:rPr lang="en-US" sz="4000" dirty="0">
                <a:solidFill>
                  <a:schemeClr val="bg1"/>
                </a:solidFill>
                <a:latin typeface="Arial"/>
                <a:ea typeface="+mn-lt"/>
                <a:cs typeface="+mn-lt"/>
              </a:rPr>
              <a:t> </a:t>
            </a:r>
          </a:p>
          <a:p>
            <a:pPr marL="0" indent="0" algn="ctr">
              <a:buNone/>
            </a:pP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016740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Glory the king above all Kings. Who shakes the whole earth with holy thunder? Who leaves us   </a:t>
            </a:r>
          </a:p>
        </p:txBody>
      </p:sp>
    </p:spTree>
    <p:extLst>
      <p:ext uri="{BB962C8B-B14F-4D97-AF65-F5344CB8AC3E}">
        <p14:creationId xmlns:p14="http://schemas.microsoft.com/office/powerpoint/2010/main" val="27890235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I believe you’ll get me to it. I believe you’ll get me through it. I believe that you will do it right now.</a:t>
            </a:r>
          </a:p>
        </p:txBody>
      </p:sp>
    </p:spTree>
    <p:extLst>
      <p:ext uri="{BB962C8B-B14F-4D97-AF65-F5344CB8AC3E}">
        <p14:creationId xmlns:p14="http://schemas.microsoft.com/office/powerpoint/2010/main" val="3169767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Something has to break. I believe you’ll get me to it. I believe you’ll get me through it. I believe that you will</a:t>
            </a:r>
          </a:p>
        </p:txBody>
      </p:sp>
    </p:spTree>
    <p:extLst>
      <p:ext uri="{BB962C8B-B14F-4D97-AF65-F5344CB8AC3E}">
        <p14:creationId xmlns:p14="http://schemas.microsoft.com/office/powerpoint/2010/main" val="16100883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do it right now. Something has to break. I believe you’ll get me to it. I believe you’ll get me through it. I</a:t>
            </a:r>
          </a:p>
        </p:txBody>
      </p:sp>
    </p:spTree>
    <p:extLst>
      <p:ext uri="{BB962C8B-B14F-4D97-AF65-F5344CB8AC3E}">
        <p14:creationId xmlns:p14="http://schemas.microsoft.com/office/powerpoint/2010/main" val="3750077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believe that you will do it right now. Something has to break. Something has to break.  Right now in your </a:t>
            </a:r>
          </a:p>
          <a:p>
            <a:pPr marL="0" indent="0" algn="ctr">
              <a:buNone/>
            </a:pP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22545887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 name. Something has to break. Something has to break. Something has to break. Right now in your </a:t>
            </a:r>
          </a:p>
        </p:txBody>
      </p:sp>
    </p:spTree>
    <p:extLst>
      <p:ext uri="{BB962C8B-B14F-4D97-AF65-F5344CB8AC3E}">
        <p14:creationId xmlns:p14="http://schemas.microsoft.com/office/powerpoint/2010/main" val="8042643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Name. Something has to break. </a:t>
            </a:r>
          </a:p>
        </p:txBody>
      </p:sp>
    </p:spTree>
    <p:extLst>
      <p:ext uri="{BB962C8B-B14F-4D97-AF65-F5344CB8AC3E}">
        <p14:creationId xmlns:p14="http://schemas.microsoft.com/office/powerpoint/2010/main" val="40186102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400" b="1" dirty="0">
                <a:solidFill>
                  <a:schemeClr val="bg1"/>
                </a:solidFill>
                <a:latin typeface="Arial"/>
                <a:ea typeface="+mn-lt"/>
                <a:cs typeface="+mn-lt"/>
              </a:rPr>
              <a:t>“Because of who you Are”</a:t>
            </a:r>
          </a:p>
          <a:p>
            <a:pPr marL="0" indent="0" algn="ctr">
              <a:buNone/>
            </a:pPr>
            <a:r>
              <a:rPr lang="en-US" sz="4400" b="1" dirty="0">
                <a:solidFill>
                  <a:schemeClr val="bg1"/>
                </a:solidFill>
                <a:latin typeface="Arial"/>
                <a:ea typeface="+mn-lt"/>
                <a:cs typeface="+mn-lt"/>
              </a:rPr>
              <a:t>(Martha </a:t>
            </a:r>
            <a:r>
              <a:rPr lang="en-US" sz="4400" b="1" dirty="0" err="1">
                <a:solidFill>
                  <a:schemeClr val="bg1"/>
                </a:solidFill>
                <a:latin typeface="Arial"/>
                <a:ea typeface="+mn-lt"/>
                <a:cs typeface="+mn-lt"/>
              </a:rPr>
              <a:t>Munizzi</a:t>
            </a:r>
            <a:r>
              <a:rPr lang="en-US" sz="4400" b="1" dirty="0">
                <a:solidFill>
                  <a:schemeClr val="bg1"/>
                </a:solidFill>
                <a:latin typeface="Arial"/>
                <a:ea typeface="+mn-lt"/>
                <a:cs typeface="+mn-lt"/>
              </a:rPr>
              <a:t>)</a:t>
            </a:r>
          </a:p>
        </p:txBody>
      </p:sp>
    </p:spTree>
    <p:extLst>
      <p:ext uri="{BB962C8B-B14F-4D97-AF65-F5344CB8AC3E}">
        <p14:creationId xmlns:p14="http://schemas.microsoft.com/office/powerpoint/2010/main" val="8640916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Because of who you are, I give you glory. Because of who you are, I give you praise. Because of who you</a:t>
            </a:r>
          </a:p>
        </p:txBody>
      </p:sp>
    </p:spTree>
    <p:extLst>
      <p:ext uri="{BB962C8B-B14F-4D97-AF65-F5344CB8AC3E}">
        <p14:creationId xmlns:p14="http://schemas.microsoft.com/office/powerpoint/2010/main" val="1014879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Are , I will lift my voice and say. Lord, I worship you because of who you are. Lord, I worship you  </a:t>
            </a:r>
          </a:p>
        </p:txBody>
      </p:sp>
    </p:spTree>
    <p:extLst>
      <p:ext uri="{BB962C8B-B14F-4D97-AF65-F5344CB8AC3E}">
        <p14:creationId xmlns:p14="http://schemas.microsoft.com/office/powerpoint/2010/main" val="8584348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Because of who you are. Jehovah Jireh, my provider. Jehovah </a:t>
            </a:r>
            <a:r>
              <a:rPr lang="en-US" sz="4000" dirty="0" err="1">
                <a:solidFill>
                  <a:schemeClr val="bg1"/>
                </a:solidFill>
                <a:latin typeface="Arial"/>
                <a:ea typeface="+mn-lt"/>
                <a:cs typeface="+mn-lt"/>
              </a:rPr>
              <a:t>Nissi</a:t>
            </a:r>
            <a:r>
              <a:rPr lang="en-US" sz="4000" dirty="0">
                <a:solidFill>
                  <a:schemeClr val="bg1"/>
                </a:solidFill>
                <a:latin typeface="Arial"/>
                <a:ea typeface="+mn-lt"/>
                <a:cs typeface="+mn-lt"/>
              </a:rPr>
              <a:t>, Lord you Reign in Victory. Jehovah</a:t>
            </a:r>
          </a:p>
        </p:txBody>
      </p:sp>
    </p:spTree>
    <p:extLst>
      <p:ext uri="{BB962C8B-B14F-4D97-AF65-F5344CB8AC3E}">
        <p14:creationId xmlns:p14="http://schemas.microsoft.com/office/powerpoint/2010/main" val="4180230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Breathless in awe and wonder? The King of Glory the King above all Kings. This is amazing Grace. </a:t>
            </a:r>
          </a:p>
        </p:txBody>
      </p:sp>
    </p:spTree>
    <p:extLst>
      <p:ext uri="{BB962C8B-B14F-4D97-AF65-F5344CB8AC3E}">
        <p14:creationId xmlns:p14="http://schemas.microsoft.com/office/powerpoint/2010/main" val="13571501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Shalom, my Prince of Peace. And I worship you because of who you are. Because of who you are, I</a:t>
            </a:r>
          </a:p>
        </p:txBody>
      </p:sp>
    </p:spTree>
    <p:extLst>
      <p:ext uri="{BB962C8B-B14F-4D97-AF65-F5344CB8AC3E}">
        <p14:creationId xmlns:p14="http://schemas.microsoft.com/office/powerpoint/2010/main" val="35964860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give you glory. Because of who you are, I give you praise. Because of who you Are , I will lift my voice</a:t>
            </a:r>
          </a:p>
          <a:p>
            <a:pPr marL="0" indent="0" algn="ctr">
              <a:buNone/>
            </a:pPr>
            <a:endParaRPr lang="en-US" sz="4000" dirty="0">
              <a:solidFill>
                <a:schemeClr val="bg1"/>
              </a:solidFill>
              <a:latin typeface="Arial"/>
              <a:ea typeface="+mn-lt"/>
              <a:cs typeface="+mn-lt"/>
            </a:endParaRPr>
          </a:p>
          <a:p>
            <a:pPr marL="0" indent="0" algn="ctr">
              <a:buNone/>
            </a:pPr>
            <a:endParaRPr lang="en-US" sz="4000" dirty="0">
              <a:solidFill>
                <a:schemeClr val="bg1"/>
              </a:solidFill>
              <a:latin typeface="Arial"/>
              <a:ea typeface="+mn-lt"/>
              <a:cs typeface="+mn-lt"/>
            </a:endParaRPr>
          </a:p>
        </p:txBody>
      </p:sp>
    </p:spTree>
    <p:extLst>
      <p:ext uri="{BB962C8B-B14F-4D97-AF65-F5344CB8AC3E}">
        <p14:creationId xmlns:p14="http://schemas.microsoft.com/office/powerpoint/2010/main" val="35607863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and say. Lord, I worship you because of who you are. Lord, I worship you because of who you are. </a:t>
            </a:r>
          </a:p>
        </p:txBody>
      </p:sp>
    </p:spTree>
    <p:extLst>
      <p:ext uri="{BB962C8B-B14F-4D97-AF65-F5344CB8AC3E}">
        <p14:creationId xmlns:p14="http://schemas.microsoft.com/office/powerpoint/2010/main" val="24962534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Jehovah Jireh, my provider. Jehovah </a:t>
            </a:r>
            <a:r>
              <a:rPr lang="en-US" sz="4000" dirty="0" err="1">
                <a:solidFill>
                  <a:schemeClr val="bg1"/>
                </a:solidFill>
                <a:latin typeface="Arial"/>
                <a:ea typeface="+mn-lt"/>
                <a:cs typeface="+mn-lt"/>
              </a:rPr>
              <a:t>Nissi</a:t>
            </a:r>
            <a:r>
              <a:rPr lang="en-US" sz="4000" dirty="0">
                <a:solidFill>
                  <a:schemeClr val="bg1"/>
                </a:solidFill>
                <a:latin typeface="Arial"/>
                <a:ea typeface="+mn-lt"/>
                <a:cs typeface="+mn-lt"/>
              </a:rPr>
              <a:t>, Lord you Reign in Victory. Jehovah Shalom, my Prince of</a:t>
            </a:r>
          </a:p>
        </p:txBody>
      </p:sp>
    </p:spTree>
    <p:extLst>
      <p:ext uri="{BB962C8B-B14F-4D97-AF65-F5344CB8AC3E}">
        <p14:creationId xmlns:p14="http://schemas.microsoft.com/office/powerpoint/2010/main" val="7855559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Peace. And I worship you because of who you are. Because of who you are, I worship you because of</a:t>
            </a:r>
          </a:p>
        </p:txBody>
      </p:sp>
    </p:spTree>
    <p:extLst>
      <p:ext uri="{BB962C8B-B14F-4D97-AF65-F5344CB8AC3E}">
        <p14:creationId xmlns:p14="http://schemas.microsoft.com/office/powerpoint/2010/main" val="21348286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Who you are.</a:t>
            </a:r>
          </a:p>
        </p:txBody>
      </p:sp>
    </p:spTree>
    <p:extLst>
      <p:ext uri="{BB962C8B-B14F-4D97-AF65-F5344CB8AC3E}">
        <p14:creationId xmlns:p14="http://schemas.microsoft.com/office/powerpoint/2010/main" val="22098119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381000"/>
            <a:ext cx="9144000" cy="1143000"/>
          </a:xfrm>
          <a:prstGeom prst="rect">
            <a:avLst/>
          </a:prstGeom>
        </p:spPr>
        <p:txBody>
          <a:bodyPr/>
          <a:lstStyle/>
          <a:p>
            <a:pPr marL="342900" marR="0" lvl="0" indent="-342900" algn="ctr" defTabSz="914400" rtl="0" eaLnBrk="1" fontAlgn="base" latinLnBrk="0" hangingPunct="1">
              <a:lnSpc>
                <a:spcPct val="100000"/>
              </a:lnSpc>
              <a:spcBef>
                <a:spcPct val="20000"/>
              </a:spcBef>
              <a:spcAft>
                <a:spcPct val="0"/>
              </a:spcAft>
              <a:buClr>
                <a:srgbClr val="E3E3FF"/>
              </a:buClr>
              <a:buSzTx/>
              <a:buFontTx/>
              <a:buChar char="•"/>
              <a:tabLst/>
              <a:defRPr/>
            </a:pPr>
            <a:endParaRPr kumimoji="0" lang="en-US" sz="4800" b="0" i="0" u="none" strike="noStrike" kern="0" cap="none" spc="0" normalizeH="0" baseline="0" noProof="0" dirty="0">
              <a:ln>
                <a:noFill/>
              </a:ln>
              <a:solidFill>
                <a:srgbClr val="FFFFFF"/>
              </a:solidFill>
              <a:effectLst/>
              <a:uLnTx/>
              <a:uFillTx/>
              <a:latin typeface="Calibri" pitchFamily="34" charset="0"/>
              <a:ea typeface="+mn-ea"/>
              <a:cs typeface="Arial"/>
            </a:endParaRPr>
          </a:p>
        </p:txBody>
      </p:sp>
      <p:sp>
        <p:nvSpPr>
          <p:cNvPr id="3" name="Rectangle 3"/>
          <p:cNvSpPr txBox="1">
            <a:spLocks noChangeArrowheads="1"/>
          </p:cNvSpPr>
          <p:nvPr/>
        </p:nvSpPr>
        <p:spPr>
          <a:xfrm>
            <a:off x="228600" y="0"/>
            <a:ext cx="11582400" cy="1905000"/>
          </a:xfrm>
          <a:prstGeom prst="rect">
            <a:avLst/>
          </a:prstGeom>
        </p:spPr>
        <p:txBody>
          <a:bodyPr/>
          <a:lstStyle/>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Let Our Minds Be Stayed On Thee</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effectLst/>
                <a:latin typeface="Verdana" panose="020B0604030504040204" pitchFamily="34" charset="0"/>
                <a:ea typeface="Calibri" panose="020F0502020204030204" pitchFamily="34" charset="0"/>
                <a:cs typeface="Times New Roman" panose="02020603050405020304" pitchFamily="18" charset="0"/>
              </a:rPr>
              <a:t>by Pastor Fee Soliven</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Isaiah 26:1-4</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Sunday Morning</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February 28, 2021</a:t>
            </a:r>
            <a:r>
              <a:rPr lang="en-US" sz="32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2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picture containing grass, outdoor, sky, field&#10;&#10;Description automatically generated">
            <a:extLst>
              <a:ext uri="{FF2B5EF4-FFF2-40B4-BE49-F238E27FC236}">
                <a16:creationId xmlns:a16="http://schemas.microsoft.com/office/drawing/2014/main" id="{E95F2010-229D-4A25-8A2B-EBF93BC4E9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43200"/>
            <a:ext cx="12191999" cy="4152900"/>
          </a:xfrm>
          <a:prstGeom prst="rect">
            <a:avLst/>
          </a:prstGeom>
        </p:spPr>
      </p:pic>
      <p:pic>
        <p:nvPicPr>
          <p:cNvPr id="8" name="Picture 7" descr="AGCF highest resolution.jpg"/>
          <p:cNvPicPr>
            <a:picLocks noChangeAspect="1"/>
          </p:cNvPicPr>
          <p:nvPr/>
        </p:nvPicPr>
        <p:blipFill>
          <a:blip r:embed="rId4" cstate="print"/>
          <a:stretch>
            <a:fillRect/>
          </a:stretch>
        </p:blipFill>
        <p:spPr>
          <a:xfrm>
            <a:off x="10708024" y="5783118"/>
            <a:ext cx="1483976" cy="1112982"/>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2039600" cy="6019800"/>
          </a:xfrm>
          <a:prstGeom prst="rect">
            <a:avLst/>
          </a:prstGeom>
        </p:spPr>
        <p:txBody>
          <a:bodyPr/>
          <a:lstStyle/>
          <a:p>
            <a:pPr marL="0" marR="0" algn="ctr">
              <a:lnSpc>
                <a:spcPct val="115000"/>
              </a:lnSpc>
              <a:spcBef>
                <a:spcPts val="0"/>
              </a:spcBef>
              <a:spcAft>
                <a:spcPts val="0"/>
              </a:spcAft>
            </a:pPr>
            <a:r>
              <a:rPr lang="en-US" sz="3800" b="1" u="sng" dirty="0">
                <a:effectLst/>
                <a:latin typeface="Verdana" panose="020B0604030504040204" pitchFamily="34" charset="0"/>
                <a:ea typeface="Calibri" panose="020F0502020204030204" pitchFamily="34" charset="0"/>
                <a:cs typeface="Times New Roman" panose="02020603050405020304" pitchFamily="18" charset="0"/>
              </a:rPr>
              <a:t>Isaiah 26:1-4</a:t>
            </a:r>
            <a:endParaRPr lang="en-US" sz="3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1 In that day this song will be sung in the land of Judah: "We have a strong city; God will appoint salvation for walls and bulwarks. 2 Open the gates, That the righteous nation which keeps the truth may enter in. 3 You will keep him in perfect peace, Whose mind is stayed on You, Because he trusts in You. 4 Trust in the LORD forever, For in YAH, the LORD, is everlasting strength.</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8872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The night before His crucifixion Jesus gave His disciples an amazing promise: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51441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  </a:t>
            </a: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r>
              <a:rPr lang="en-US" sz="3600" b="1" u="sng" dirty="0">
                <a:effectLst/>
                <a:latin typeface="Verdana" panose="020B0604030504040204" pitchFamily="34" charset="0"/>
                <a:ea typeface="Calibri" panose="020F0502020204030204" pitchFamily="34" charset="0"/>
                <a:cs typeface="Times New Roman" panose="02020603050405020304" pitchFamily="18" charset="0"/>
              </a:rPr>
              <a:t>John 14:27</a:t>
            </a:r>
            <a:endParaRPr lang="en-US" sz="3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“Peace I leave with you, My peace I give to you; not as the world gives do I give to you. Let not your heart be troubled, neither let it be afraid”</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900" dirty="0">
              <a:effectLst/>
              <a:latin typeface="Verdana Pro" panose="020B060403050404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This is unfailing love. That you would take my place. That you would bear my cross. You lay down your</a:t>
            </a:r>
          </a:p>
        </p:txBody>
      </p:sp>
    </p:spTree>
    <p:extLst>
      <p:ext uri="{BB962C8B-B14F-4D97-AF65-F5344CB8AC3E}">
        <p14:creationId xmlns:p14="http://schemas.microsoft.com/office/powerpoint/2010/main" val="42496799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2 Thessalonians 3:16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“Now may the Lord of peace himself give you peace at all times in every way. The Lord be with you all”</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Hebrews 13:5-6</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5 Let your conduct be without covetousness; be content with such things as you have. For He Himself has said, "I will never leave you nor forsake you."  6 So we may boldly say: "The LORD is my helper; I will not fear. What can man do to me?"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11000" cy="5029200"/>
          </a:xfrm>
          <a:prstGeom prst="rect">
            <a:avLst/>
          </a:prstGeom>
        </p:spPr>
        <p:txBody>
          <a:bodyPr/>
          <a:lstStyle/>
          <a:p>
            <a:pPr marL="0" marR="0" algn="ctr">
              <a:lnSpc>
                <a:spcPct val="115000"/>
              </a:lnSpc>
              <a:spcBef>
                <a:spcPts val="0"/>
              </a:spcBef>
              <a:spcAft>
                <a:spcPts val="0"/>
              </a:spcAft>
            </a:pPr>
            <a:r>
              <a:rPr lang="en-US" sz="3900" dirty="0">
                <a:effectLst/>
                <a:latin typeface="Verdana" panose="020B0604030504040204" pitchFamily="34" charset="0"/>
                <a:ea typeface="Calibri" panose="020F0502020204030204" pitchFamily="34" charset="0"/>
                <a:cs typeface="Times New Roman" panose="02020603050405020304" pitchFamily="18" charset="0"/>
              </a:rPr>
              <a:t> </a:t>
            </a:r>
            <a:r>
              <a:rPr lang="en-US" sz="3600" b="1" dirty="0">
                <a:effectLst/>
                <a:latin typeface="Verdana" panose="020B0604030504040204" pitchFamily="34" charset="0"/>
                <a:ea typeface="Calibri" panose="020F0502020204030204" pitchFamily="34" charset="0"/>
                <a:cs typeface="Times New Roman" panose="02020603050405020304" pitchFamily="18" charset="0"/>
              </a:rPr>
              <a:t>Christ’s peace is not like that which the World Offers</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9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Jesus is the source of this Peace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741361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Philippians 4:6-7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6 Do not be anxious about anything, but in everything by prayer and supplication with thanksgiving let your requests be made known to God. 7 And the peace of God, which surpasses all understanding, will guard your hearts and your minds in Christ Jesus.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0395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600" b="1" u="sng" dirty="0">
                <a:effectLst/>
                <a:latin typeface="Verdana" panose="020B0604030504040204" pitchFamily="34" charset="0"/>
                <a:ea typeface="Calibri" panose="020F0502020204030204" pitchFamily="34" charset="0"/>
                <a:cs typeface="Times New Roman" panose="02020603050405020304" pitchFamily="18" charset="0"/>
              </a:rPr>
              <a:t>Matthew 5:9</a:t>
            </a:r>
            <a:endParaRPr lang="en-US" sz="3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“Blessed are the peacemakers, For they shall be called sons of God”</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39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39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9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852564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There is a narrow path that </a:t>
            </a: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Leads to Peace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b="1" dirty="0">
              <a:effectLst/>
              <a:latin typeface="Verdana" panose="020B060403050404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38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208165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158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Luke 10:5</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“Whatever house you enter, first say, ‘Peace be to this house’”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4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158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On the narrow path to peace, there are obstacles that steal Our Peace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solidFill>
                <a:srgbClr val="FFFFFF"/>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Show Plowing Illustration&gt;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lowing">
            <a:hlinkClick r:id="" action="ppaction://media"/>
            <a:extLst>
              <a:ext uri="{FF2B5EF4-FFF2-40B4-BE49-F238E27FC236}">
                <a16:creationId xmlns:a16="http://schemas.microsoft.com/office/drawing/2014/main" id="{994360FC-EC94-4364-8F95-3853DE8E7F6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4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Life that I would be set free. Jesus I sing for all that you’ve done for me. Who brings our Chaos back into</a:t>
            </a:r>
          </a:p>
        </p:txBody>
      </p:sp>
    </p:spTree>
    <p:extLst>
      <p:ext uri="{BB962C8B-B14F-4D97-AF65-F5344CB8AC3E}">
        <p14:creationId xmlns:p14="http://schemas.microsoft.com/office/powerpoint/2010/main" val="33243891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Lustful Thoughts</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a typeface="Calibri" panose="020F0502020204030204" pitchFamily="34" charset="0"/>
                <a:cs typeface="Times New Roman" panose="02020603050405020304" pitchFamily="18" charset="0"/>
              </a:rPr>
              <a:t> </a:t>
            </a:r>
            <a:endParaRPr lang="en-US" sz="40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algn="ctr"/>
            <a:endParaRPr lang="en-US" sz="4000" dirty="0">
              <a:solidFill>
                <a:srgbClr val="FFFFFF"/>
              </a:solidFill>
            </a:endParaRPr>
          </a:p>
        </p:txBody>
      </p:sp>
      <p:sp>
        <p:nvSpPr>
          <p:cNvPr id="3"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Galatians 5:16-17</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16 I say then: Walk in the Spirit, and you shall not fulfill the lust of the flesh. 17 For the flesh lusts against the Spirit, and the Spirit against the flesh; and these are contrary to one another, so that you do not do the things that you wish.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40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15800" cy="6172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Guilt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40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486400"/>
          </a:xfrm>
          <a:prstGeom prst="rect">
            <a:avLst/>
          </a:prstGeom>
        </p:spPr>
        <p:txBody>
          <a:bodyPr/>
          <a:lstStyle/>
          <a:p>
            <a:pPr marL="0" marR="0" algn="ctr">
              <a:lnSpc>
                <a:spcPct val="115000"/>
              </a:lnSpc>
              <a:spcBef>
                <a:spcPts val="0"/>
              </a:spcBef>
              <a:spcAft>
                <a:spcPts val="0"/>
              </a:spcAft>
            </a:pPr>
            <a:r>
              <a:rPr lang="en-US" sz="3600" b="1" u="sng" dirty="0">
                <a:effectLst/>
                <a:latin typeface="Verdana" panose="020B0604030504040204" pitchFamily="34" charset="0"/>
                <a:ea typeface="Calibri" panose="020F0502020204030204" pitchFamily="34" charset="0"/>
                <a:cs typeface="Times New Roman" panose="02020603050405020304" pitchFamily="18" charset="0"/>
              </a:rPr>
              <a:t>1 John 1:9 </a:t>
            </a:r>
            <a:endParaRPr lang="en-US" sz="3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“If we confess our sins, he is faithful and just to forgive us our sins and to cleanse us from all unrighteousness”</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b="1" dirty="0">
              <a:effectLst/>
              <a:latin typeface="Verdana" panose="020B060403050404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8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algn="ctr"/>
            <a:endParaRPr lang="en-US" sz="4000" dirty="0">
              <a:solidFill>
                <a:srgbClr val="FFFFFF"/>
              </a:solidFill>
            </a:endParaRPr>
          </a:p>
        </p:txBody>
      </p:sp>
      <p:sp>
        <p:nvSpPr>
          <p:cNvPr id="3"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dirty="0">
                <a:solidFill>
                  <a:srgbClr val="FFFFFF"/>
                </a:solidFill>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Anger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4000" dirty="0">
              <a:solidFill>
                <a:srgbClr val="FFFFFF"/>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920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Psalm 37:8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“Refrain from anger, and forsake wrath! Fret not yourself; it tends only to evil”</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9634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James 1:20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“For the anger of man does not produce the righteousness of God”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9634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Ephesians 4:26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“Be angry and do not sin; do not let the sun go down on your anger”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algn="ctr"/>
            <a:endParaRPr lang="en-US" sz="4000" dirty="0"/>
          </a:p>
        </p:txBody>
      </p:sp>
      <p:sp>
        <p:nvSpPr>
          <p:cNvPr id="4" name="Rectangle 3"/>
          <p:cNvSpPr txBox="1">
            <a:spLocks noChangeArrowheads="1"/>
          </p:cNvSpPr>
          <p:nvPr/>
        </p:nvSpPr>
        <p:spPr>
          <a:xfrm>
            <a:off x="152400" y="0"/>
            <a:ext cx="11887200" cy="5029200"/>
          </a:xfrm>
          <a:prstGeom prst="rect">
            <a:avLst/>
          </a:prstGeom>
        </p:spPr>
        <p:txBody>
          <a:bodyPr/>
          <a:lstStyle/>
          <a:p>
            <a:pPr marL="0" marR="0" algn="ctr">
              <a:lnSpc>
                <a:spcPct val="115000"/>
              </a:lnSpc>
              <a:spcBef>
                <a:spcPts val="0"/>
              </a:spcBef>
              <a:spcAft>
                <a:spcPts val="0"/>
              </a:spcAft>
            </a:pPr>
            <a:r>
              <a:rPr lang="en-US" sz="3600" b="1" dirty="0">
                <a:effectLst/>
                <a:latin typeface="Verdana" panose="020B0604030504040204" pitchFamily="34" charset="0"/>
                <a:ea typeface="Calibri" panose="020F0502020204030204" pitchFamily="34" charset="0"/>
                <a:cs typeface="Times New Roman" panose="02020603050405020304" pitchFamily="18" charset="0"/>
              </a:rPr>
              <a:t>Bitterness</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r>
              <a:rPr lang="en-US" sz="3600" b="1"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 y="0"/>
            <a:ext cx="11887200" cy="59436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Ephesians 4:31-32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31 Let all bitterness and wrath and anger and clamor and slander be put away from you, along with all malice. 32 Be kind to one another, tenderhearted, forgiving one another, as God in Christ forgave you.</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37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77239-4FF9-4C61-955C-B8BEA80670AB}"/>
              </a:ext>
            </a:extLst>
          </p:cNvPr>
          <p:cNvSpPr>
            <a:spLocks noGrp="1"/>
          </p:cNvSpPr>
          <p:nvPr>
            <p:ph idx="1"/>
          </p:nvPr>
        </p:nvSpPr>
        <p:spPr>
          <a:xfrm>
            <a:off x="1" y="70320"/>
            <a:ext cx="12192000" cy="5564893"/>
          </a:xfrm>
        </p:spPr>
        <p:txBody>
          <a:bodyPr vert="horz" lIns="91440" tIns="45720" rIns="91440" bIns="45720" rtlCol="0" anchor="t">
            <a:noAutofit/>
          </a:bodyPr>
          <a:lstStyle/>
          <a:p>
            <a:pPr marL="0" indent="0" algn="ctr">
              <a:buNone/>
            </a:pPr>
            <a:r>
              <a:rPr lang="en-US" sz="4000" dirty="0">
                <a:solidFill>
                  <a:schemeClr val="bg1"/>
                </a:solidFill>
                <a:latin typeface="Arial"/>
                <a:ea typeface="+mn-lt"/>
                <a:cs typeface="+mn-lt"/>
              </a:rPr>
              <a:t>Order? Who makes an Orphan a son and daughter?</a:t>
            </a:r>
          </a:p>
          <a:p>
            <a:pPr marL="0" indent="0" algn="ctr">
              <a:buNone/>
            </a:pPr>
            <a:r>
              <a:rPr lang="en-US" sz="4000" dirty="0">
                <a:solidFill>
                  <a:schemeClr val="bg1"/>
                </a:solidFill>
                <a:latin typeface="Arial"/>
                <a:ea typeface="+mn-lt"/>
                <a:cs typeface="+mn-lt"/>
              </a:rPr>
              <a:t>The King of Glory, The King of Glory. Who rules the</a:t>
            </a:r>
          </a:p>
        </p:txBody>
      </p:sp>
    </p:spTree>
    <p:extLst>
      <p:ext uri="{BB962C8B-B14F-4D97-AF65-F5344CB8AC3E}">
        <p14:creationId xmlns:p14="http://schemas.microsoft.com/office/powerpoint/2010/main" val="14159936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3"/>
          <p:cNvSpPr txBox="1">
            <a:spLocks noChangeArrowheads="1"/>
          </p:cNvSpPr>
          <p:nvPr/>
        </p:nvSpPr>
        <p:spPr>
          <a:xfrm>
            <a:off x="76200" y="0"/>
            <a:ext cx="11963400" cy="60198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Hebrews 12:15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“See to it that no one fails to obtain the grace of God; that no “root of bitterness” springs up and causes trouble, and by it many become defiled”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Verdana Pro" panose="020B060403050404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37924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1887200" cy="5029200"/>
          </a:xfrm>
          <a:prstGeom prst="rect">
            <a:avLst/>
          </a:prstGeom>
        </p:spPr>
        <p:txBody>
          <a:bodyPr/>
          <a:lstStyle/>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r>
              <a:rPr lang="en-US" sz="4000" b="1" dirty="0">
                <a:effectLst/>
                <a:latin typeface="Verdana" panose="020B0604030504040204" pitchFamily="34" charset="0"/>
                <a:ea typeface="Calibri" panose="020F0502020204030204" pitchFamily="34" charset="0"/>
                <a:cs typeface="Times New Roman" panose="02020603050405020304" pitchFamily="18" charset="0"/>
              </a:rPr>
              <a:t>Self-Centeredness</a:t>
            </a: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lang="en-US" sz="3600" b="1" u="sng" dirty="0">
                <a:effectLst/>
                <a:latin typeface="Verdana" panose="020B0604030504040204" pitchFamily="34" charset="0"/>
                <a:ea typeface="Calibri" panose="020F0502020204030204" pitchFamily="34" charset="0"/>
                <a:cs typeface="Times New Roman" panose="02020603050405020304" pitchFamily="18" charset="0"/>
              </a:rPr>
              <a:t>Proverbs 8:13 </a:t>
            </a:r>
            <a:endParaRPr lang="en-US" sz="36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“The fear of the Lord is hatred of evil. Pride and arrogance and the way of evil and perverted speech I hate”</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3600" dirty="0">
                <a:effectLst/>
                <a:latin typeface="Verdana" panose="020B060403050404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3600" dirty="0">
              <a:solidFill>
                <a:srgbClr val="FFFFFF"/>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marL="342900" indent="-342900" algn="ctr">
              <a:lnSpc>
                <a:spcPct val="80000"/>
              </a:lnSpc>
              <a:spcBef>
                <a:spcPct val="20000"/>
              </a:spcBef>
              <a:buClr>
                <a:srgbClr val="E3E3FF"/>
              </a:buClr>
              <a:buFontTx/>
              <a:buChar char="•"/>
              <a:defRPr/>
            </a:pPr>
            <a:endParaRPr lang="en-US" sz="4000" b="1" kern="0" dirty="0">
              <a:solidFill>
                <a:srgbClr val="FFFFFF"/>
              </a:solidFill>
              <a:latin typeface="Calibri" pitchFamily="34" charset="0"/>
            </a:endParaRPr>
          </a:p>
        </p:txBody>
      </p:sp>
      <p:sp>
        <p:nvSpPr>
          <p:cNvPr id="3"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Galatians 5:13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“For you were called to freedom, brothers. Only do not use your freedom as an opportunity for the flesh, but through love serve one another”</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0" y="0"/>
            <a:ext cx="121158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Doubt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solidFill>
                <a:srgbClr val="FFFFFF"/>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marL="342900" marR="0" lvl="0" indent="-342900" algn="ctr" defTabSz="914400" rtl="0" eaLnBrk="1" fontAlgn="base" latinLnBrk="0" hangingPunct="1">
              <a:lnSpc>
                <a:spcPct val="80000"/>
              </a:lnSpc>
              <a:spcBef>
                <a:spcPct val="20000"/>
              </a:spcBef>
              <a:spcAft>
                <a:spcPct val="0"/>
              </a:spcAft>
              <a:buClr>
                <a:srgbClr val="E3E3FF"/>
              </a:buClr>
              <a:buSzTx/>
              <a:buFontTx/>
              <a:buChar char="•"/>
              <a:tabLst/>
              <a:defRPr/>
            </a:pPr>
            <a:endParaRPr kumimoji="0" lang="en-US" sz="4000" b="1" i="0" u="none" strike="noStrike" kern="0" cap="none" spc="0" normalizeH="0" baseline="0" noProof="0" dirty="0">
              <a:ln>
                <a:noFill/>
              </a:ln>
              <a:solidFill>
                <a:srgbClr val="FFFFFF"/>
              </a:solidFill>
              <a:effectLst/>
              <a:uLnTx/>
              <a:uFillTx/>
              <a:latin typeface="Calibri" pitchFamily="34" charset="0"/>
              <a:ea typeface="+mn-ea"/>
              <a:cs typeface="Arial" charset="0"/>
            </a:endParaRPr>
          </a:p>
        </p:txBody>
      </p:sp>
      <p:sp>
        <p:nvSpPr>
          <p:cNvPr id="3"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Matthew 21:21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And Jesus answered them,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“Truly, I say to you, if you have faith and do not doubt, you will not only do what has been done to the fig tree, but even if you say to this mountain, ‘Be taken up and thrown into the sea,’ it will happen”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21558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marL="342900" marR="0" lvl="0" indent="-342900" algn="ctr" defTabSz="914400" rtl="0" eaLnBrk="1" fontAlgn="base" latinLnBrk="0" hangingPunct="1">
              <a:lnSpc>
                <a:spcPct val="80000"/>
              </a:lnSpc>
              <a:spcBef>
                <a:spcPct val="20000"/>
              </a:spcBef>
              <a:spcAft>
                <a:spcPct val="0"/>
              </a:spcAft>
              <a:buClr>
                <a:srgbClr val="E3E3FF"/>
              </a:buClr>
              <a:buSzTx/>
              <a:buFontTx/>
              <a:buChar char="•"/>
              <a:tabLst/>
              <a:defRPr/>
            </a:pPr>
            <a:endParaRPr kumimoji="0" lang="en-US" sz="4000" b="1" i="0" u="none" strike="noStrike" kern="0" cap="none" spc="0" normalizeH="0" baseline="0" noProof="0" dirty="0">
              <a:ln>
                <a:noFill/>
              </a:ln>
              <a:solidFill>
                <a:srgbClr val="FFFFFF"/>
              </a:solidFill>
              <a:effectLst/>
              <a:uLnTx/>
              <a:uFillTx/>
              <a:latin typeface="Calibri" pitchFamily="34" charset="0"/>
              <a:ea typeface="+mn-ea"/>
              <a:cs typeface="Arial" charset="0"/>
            </a:endParaRPr>
          </a:p>
        </p:txBody>
      </p:sp>
      <p:sp>
        <p:nvSpPr>
          <p:cNvPr id="3"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James 1:6 </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“But let him ask in faith, with no doubting, for the one who doubts is like a wave of the sea that is driven and tossed by the wind”</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633265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marL="342900" indent="-342900" algn="ctr">
              <a:lnSpc>
                <a:spcPct val="80000"/>
              </a:lnSpc>
              <a:spcBef>
                <a:spcPct val="20000"/>
              </a:spcBef>
              <a:buClr>
                <a:srgbClr val="E3E3FF"/>
              </a:buClr>
              <a:buFontTx/>
              <a:buChar char="•"/>
              <a:defRPr/>
            </a:pPr>
            <a:endParaRPr lang="en-US" sz="4000" b="1" kern="0" dirty="0">
              <a:solidFill>
                <a:srgbClr val="FFFFFF"/>
              </a:solidFill>
              <a:latin typeface="Calibri" pitchFamily="34" charset="0"/>
            </a:endParaRPr>
          </a:p>
        </p:txBody>
      </p:sp>
      <p:sp>
        <p:nvSpPr>
          <p:cNvPr id="3"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lang="en-US" sz="4000" b="1" dirty="0">
                <a:effectLst/>
                <a:latin typeface="Verdana" panose="020B0604030504040204" pitchFamily="34" charset="0"/>
                <a:ea typeface="Calibri" panose="020F0502020204030204" pitchFamily="34" charset="0"/>
                <a:cs typeface="Times New Roman" panose="02020603050405020304" pitchFamily="18" charset="0"/>
              </a:rPr>
              <a:t>Unbelief</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Verdana" panose="020B060403050404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548191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marL="342900" marR="0" lvl="0" indent="-342900" algn="ctr" defTabSz="914400" rtl="0" eaLnBrk="1" fontAlgn="base" latinLnBrk="0" hangingPunct="1">
              <a:lnSpc>
                <a:spcPct val="80000"/>
              </a:lnSpc>
              <a:spcBef>
                <a:spcPct val="20000"/>
              </a:spcBef>
              <a:spcAft>
                <a:spcPct val="0"/>
              </a:spcAft>
              <a:buClr>
                <a:srgbClr val="E3E3FF"/>
              </a:buClr>
              <a:buSzTx/>
              <a:buFontTx/>
              <a:buChar char="•"/>
              <a:tabLst/>
              <a:defRPr/>
            </a:pPr>
            <a:endParaRPr kumimoji="0" lang="en-US" sz="4000" b="1" i="0" u="none" strike="noStrike" kern="0" cap="none" spc="0" normalizeH="0" baseline="0" noProof="0" dirty="0">
              <a:ln>
                <a:noFill/>
              </a:ln>
              <a:solidFill>
                <a:srgbClr val="FFFFFF"/>
              </a:solidFill>
              <a:effectLst/>
              <a:uLnTx/>
              <a:uFillTx/>
              <a:latin typeface="Calibri" pitchFamily="34" charset="0"/>
              <a:ea typeface="+mn-ea"/>
              <a:cs typeface="Arial" charset="0"/>
            </a:endParaRPr>
          </a:p>
        </p:txBody>
      </p:sp>
      <p:sp>
        <p:nvSpPr>
          <p:cNvPr id="3"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Matthew 17:20</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So Jesus said to them, </a:t>
            </a: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"Because of your unbelief; for assuredly, I say to you, if you have faith as a mustard seed, you will say to this mountain, 'Move from here to there,' and it will move; and nothing will be impossible for you”</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solidFill>
                  <a:srgbClr val="FF0000"/>
                </a:solidFill>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443130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524000" y="0"/>
            <a:ext cx="9144000" cy="5029200"/>
          </a:xfrm>
          <a:prstGeom prst="rect">
            <a:avLst/>
          </a:prstGeom>
        </p:spPr>
        <p:txBody>
          <a:bodyPr/>
          <a:lstStyle/>
          <a:p>
            <a:pPr marL="342900" marR="0" lvl="0" indent="-342900" algn="ctr" defTabSz="914400" rtl="0" eaLnBrk="1" fontAlgn="base" latinLnBrk="0" hangingPunct="1">
              <a:lnSpc>
                <a:spcPct val="80000"/>
              </a:lnSpc>
              <a:spcBef>
                <a:spcPct val="20000"/>
              </a:spcBef>
              <a:spcAft>
                <a:spcPct val="0"/>
              </a:spcAft>
              <a:buClr>
                <a:srgbClr val="E3E3FF"/>
              </a:buClr>
              <a:buSzTx/>
              <a:buFontTx/>
              <a:buChar char="•"/>
              <a:tabLst/>
              <a:defRPr/>
            </a:pPr>
            <a:endParaRPr kumimoji="0" lang="en-US" sz="4000" b="1" i="0" u="none" strike="noStrike" kern="0" cap="none" spc="0" normalizeH="0" baseline="0" noProof="0" dirty="0">
              <a:ln>
                <a:noFill/>
              </a:ln>
              <a:solidFill>
                <a:srgbClr val="FFFFFF"/>
              </a:solidFill>
              <a:effectLst/>
              <a:uLnTx/>
              <a:uFillTx/>
              <a:latin typeface="Calibri" pitchFamily="34" charset="0"/>
              <a:ea typeface="+mn-ea"/>
              <a:cs typeface="Arial" charset="0"/>
            </a:endParaRPr>
          </a:p>
        </p:txBody>
      </p:sp>
      <p:sp>
        <p:nvSpPr>
          <p:cNvPr id="3" name="Rectangle 3"/>
          <p:cNvSpPr txBox="1">
            <a:spLocks noChangeArrowheads="1"/>
          </p:cNvSpPr>
          <p:nvPr/>
        </p:nvSpPr>
        <p:spPr>
          <a:xfrm>
            <a:off x="76200" y="0"/>
            <a:ext cx="12039600" cy="5029200"/>
          </a:xfrm>
          <a:prstGeom prst="rect">
            <a:avLst/>
          </a:prstGeom>
        </p:spPr>
        <p:txBody>
          <a:bodyPr/>
          <a:lstStyle/>
          <a:p>
            <a:pPr marL="0" marR="0" algn="ctr">
              <a:lnSpc>
                <a:spcPct val="115000"/>
              </a:lnSpc>
              <a:spcBef>
                <a:spcPts val="0"/>
              </a:spcBef>
              <a:spcAft>
                <a:spcPts val="0"/>
              </a:spcAft>
            </a:pPr>
            <a:r>
              <a:rPr lang="en-US" sz="4000" b="1" u="sng" dirty="0">
                <a:effectLst/>
                <a:latin typeface="Verdana" panose="020B0604030504040204" pitchFamily="34" charset="0"/>
                <a:ea typeface="Calibri" panose="020F0502020204030204" pitchFamily="34" charset="0"/>
                <a:cs typeface="Times New Roman" panose="02020603050405020304" pitchFamily="18" charset="0"/>
              </a:rPr>
              <a:t>Hebrews 11:6</a:t>
            </a:r>
            <a:endParaRPr lang="en-US" sz="40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“But without faith it is impossible to please Him, for he who comes to God must believe that He is, and that He is a rewarder of those who diligently seek Him”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4000" dirty="0">
                <a:effectLst/>
                <a:latin typeface="Verdana" panose="020B060403050404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base" latinLnBrk="0" hangingPunct="1">
              <a:lnSpc>
                <a:spcPct val="115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8174024"/>
      </p:ext>
    </p:extLst>
  </p:cSld>
  <p:clrMapOvr>
    <a:masterClrMapping/>
  </p:clrMapOvr>
</p:sld>
</file>

<file path=ppt/theme/theme1.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10661</TotalTime>
  <Words>2903</Words>
  <Application>Microsoft Office PowerPoint</Application>
  <PresentationFormat>Widescreen</PresentationFormat>
  <Paragraphs>221</Paragraphs>
  <Slides>116</Slides>
  <Notes>2</Notes>
  <HiddenSlides>0</HiddenSlides>
  <MMClips>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116</vt:i4>
      </vt:variant>
    </vt:vector>
  </HeadingPairs>
  <TitlesOfParts>
    <vt:vector size="124" baseType="lpstr">
      <vt:lpstr>Arial</vt:lpstr>
      <vt:lpstr>Calibri</vt:lpstr>
      <vt:lpstr>Calibri Light</vt:lpstr>
      <vt:lpstr>Verdana</vt:lpstr>
      <vt:lpstr>Verdana Pro</vt:lpstr>
      <vt:lpstr>1_Mountain Top</vt:lpstr>
      <vt:lpstr>2_Mountain Top</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Amazing Grace Christian Fellowship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Seven Feasts of The Lord</dc:title>
  <dc:creator>Placido F Soliven</dc:creator>
  <cp:lastModifiedBy>Placido soliven</cp:lastModifiedBy>
  <cp:revision>729</cp:revision>
  <dcterms:created xsi:type="dcterms:W3CDTF">2009-08-18T08:19:59Z</dcterms:created>
  <dcterms:modified xsi:type="dcterms:W3CDTF">2021-02-27T01:41:52Z</dcterms:modified>
</cp:coreProperties>
</file>