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7"/>
  </p:notesMasterIdLst>
  <p:handoutMasterIdLst>
    <p:handoutMasterId r:id="rId48"/>
  </p:handoutMasterIdLst>
  <p:sldIdLst>
    <p:sldId id="911" r:id="rId3"/>
    <p:sldId id="826" r:id="rId4"/>
    <p:sldId id="464" r:id="rId5"/>
    <p:sldId id="865" r:id="rId6"/>
    <p:sldId id="866" r:id="rId7"/>
    <p:sldId id="888" r:id="rId8"/>
    <p:sldId id="889" r:id="rId9"/>
    <p:sldId id="890" r:id="rId10"/>
    <p:sldId id="891" r:id="rId11"/>
    <p:sldId id="892" r:id="rId12"/>
    <p:sldId id="893" r:id="rId13"/>
    <p:sldId id="894" r:id="rId14"/>
    <p:sldId id="895" r:id="rId15"/>
    <p:sldId id="896" r:id="rId16"/>
    <p:sldId id="897" r:id="rId17"/>
    <p:sldId id="898" r:id="rId18"/>
    <p:sldId id="899" r:id="rId19"/>
    <p:sldId id="900" r:id="rId20"/>
    <p:sldId id="901" r:id="rId21"/>
    <p:sldId id="902" r:id="rId22"/>
    <p:sldId id="903" r:id="rId23"/>
    <p:sldId id="904" r:id="rId24"/>
    <p:sldId id="905" r:id="rId25"/>
    <p:sldId id="906" r:id="rId26"/>
    <p:sldId id="907" r:id="rId27"/>
    <p:sldId id="908" r:id="rId28"/>
    <p:sldId id="909" r:id="rId29"/>
    <p:sldId id="910" r:id="rId30"/>
    <p:sldId id="867" r:id="rId31"/>
    <p:sldId id="868" r:id="rId32"/>
    <p:sldId id="869" r:id="rId33"/>
    <p:sldId id="870" r:id="rId34"/>
    <p:sldId id="871" r:id="rId35"/>
    <p:sldId id="502" r:id="rId36"/>
    <p:sldId id="503" r:id="rId37"/>
    <p:sldId id="795" r:id="rId38"/>
    <p:sldId id="796" r:id="rId39"/>
    <p:sldId id="912" r:id="rId40"/>
    <p:sldId id="913" r:id="rId41"/>
    <p:sldId id="914" r:id="rId42"/>
    <p:sldId id="915" r:id="rId43"/>
    <p:sldId id="916" r:id="rId44"/>
    <p:sldId id="794" r:id="rId45"/>
    <p:sldId id="571" r:id="rId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215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4276115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52165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00931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43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89176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9204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9536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00491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71577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43879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47449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402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90849531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6AF4106-7FE4-4587-ACED-0C84AA0E1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51" y="0"/>
            <a:ext cx="10017097" cy="6858000"/>
          </a:xfrm>
          <a:prstGeom prst="rect">
            <a:avLst/>
          </a:prstGeom>
        </p:spPr>
      </p:pic>
    </p:spTree>
    <p:extLst>
      <p:ext uri="{BB962C8B-B14F-4D97-AF65-F5344CB8AC3E}">
        <p14:creationId xmlns:p14="http://schemas.microsoft.com/office/powerpoint/2010/main" val="398505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"Is anyone among you suffering? Let him pray. Is anyone cheerful? Let him sing psalms"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17 And whatever you do in word or deed, do all in the name of the Lord Jesus, giving thanks to God the Father through Him.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3891"/>
            <a:ext cx="11887200" cy="510309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We Ask and Petition God for anything in Jesus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he who believes in Me, the works that I do he will do also; and greater works than these he will do, because I go to My Father.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whatever you ask in My name, that I will do, that the Father may be glorified in the Son.</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you ask anything in My name, I will do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We Baptize in Jesus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10:44-48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While Peter was still speaking these words, the Holy Spirit fell upon all those who heard the word. 45 And those of the circumcision who believed were astonished, as many as came with Peter, because the gift of the Holy Spirit had been poured out on the Gentiles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46 For they heard them speak with tongues and magnify God. Then Peter answered, 47 Can anyone forbid water, that these should not be baptized who have received the Holy Spirit just as we have?" 48 And he commanded them to be baptized in the name of the Lord. Then they asked him to stay a few days.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Pray in Jesus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"My little children, these things I write to you, so that you may not sin. And if anyone sins, we have an Advocate with the Father, Jesus Christ the righteous"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It’s All in The Name of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Colossians 3:16-20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17,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Text&#10;&#10;Description automatically generated with low confidence">
            <a:extLst>
              <a:ext uri="{FF2B5EF4-FFF2-40B4-BE49-F238E27FC236}">
                <a16:creationId xmlns:a16="http://schemas.microsoft.com/office/drawing/2014/main" id="{8C604394-B5F9-4502-967F-4A361A96B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 y="2819400"/>
            <a:ext cx="12186518" cy="40386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eyes of the LORD are on the righteous, And His ears are open to their prayers; But the face of the LORD is against those who do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We Worship In Jesus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"saying with a loud voice, "Fear God and give glory to Him, for the hour of His judgment has come; and worship Him who made heaven and earth, the sea and springs of water."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He has delivered us from the power of darkness and conveyed us into the kingdom of the Son of His love, 14 in whom we have redemption through His blood, the forgiveness of sins. 15 He is the image of the invisible God, the firstborn over all creation.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16 For by Him all things were created that are in heaven and that are on earth, visible and invisible, whether thrones or dominions or principalities or powers. All things were created through Him and for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Giving Thanks in Jesus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Therefore by Him let us continually offer the sacrifice of praise to God, that is, the fruit of our lips, giving thanks to His name. 16 But do not forget to do good and to share, for with such sacrifices God is well pleased.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18 Wives, submit to your own husbands, as is fitting in the Lord.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5:22-24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Wives, submit to your own husbands, as to the Lord. 23 For the husband is head of the wife, as also Christ is head of the church; and He is the Savior of the body. 24 Therefore, just as the church is subject to Christ, so let the wives be to their own husbands in everything.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Wives, likewise, be submissive to your own husbands, that even if some do not obey the word, they, without a word, may be won by the conduct of their wives, 2 when they observe your chaste conduct accompanied by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3:16-20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Let the word of Christ dwell in you richly in all wisdom, teaching and admonishing one another in psalms and hymns and spiritual songs, singing with grace in your hearts to the Lord. 17 And whatever you do in word or deed, do all in the name of the Lord Jesus, giving thanks to God the Father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Husbands, love your wives and do not be bitter toward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You did not choose Me, but I chose you and appointed you that you should go and bear fruit, and that your fruit should remain, that whatever you ask the Father in My name He may give you. </a:t>
            </a: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These things I command you, that you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801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Peter 3:7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"Husbands, likewise, dwell with them with understanding, giving honor to the wife, as to the weaker vessel, and as being heirs together of the grace of life, that your prayers may not be hindered"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196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Children, obey your parents in all things, for this is well pleasing to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036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21:18-21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"If a man has a stubborn and rebellious son who will not obey the voice of his father or the voice of his mother, and who, when they have chastened him, will not heed them, 19 then his father and his mother shall take hold of him and bring him out to the elders of his city, to the gate of his city.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And they shall say to the elders of his city, 'This son of ours is stubborn and rebellious; he will not obey our voice; he is a glutton and a drunkard.' 21 "Then all the men of his city shall stone him to death with stones; so you shall put away the evil from among you, and all Israel shall hear and fear.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kumimoji="0" lang="en-US" sz="4000" b="0"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"Train up a child in the way he should go, And when he is old he will not depart from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Deuteronomy 5:16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"Honor your father and your mother, as the LORD your God has commanded you, that your days may be long, and that it may be well with you in the land which the LORD your God is giving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Wives, submit to your own husbands, as is fitting in the Lord. 19 Husbands, love your wives and do not be bitter toward the. 20 Children, obey your parents in all things, for this is well pleasing to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577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093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894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16 Let the word of Christ dwell in you richly in all wisdom, teaching and admonishing one another in psalms and hymns and spiritual songs, singing with grace in your hearts to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05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then faith comes by hearing, and hearing by the word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5:15-21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See then that you walk circumspectly, not as fools but as wise, 16 redeeming the time, because the days are evil. 17 Therefore do not be unwise, but understand what the will of the Lord is. 18 And do not be drunk with wine, in which is dissipation; but be filled with the Spirit,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speaking to one another in psalms and hymns and spiritual songs, singing and making melody in your heart to the Lord, 20 giving thanks always for all things to God the Father in the name of our Lord Jesus Christ, 21 submitting to one another in the fear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10840</TotalTime>
  <Words>2054</Words>
  <Application>Microsoft Office PowerPoint</Application>
  <PresentationFormat>Widescreen</PresentationFormat>
  <Paragraphs>177</Paragraphs>
  <Slides>44</Slides>
  <Notes>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736</cp:revision>
  <dcterms:created xsi:type="dcterms:W3CDTF">2009-08-18T08:19:59Z</dcterms:created>
  <dcterms:modified xsi:type="dcterms:W3CDTF">2021-03-16T21:56:09Z</dcterms:modified>
</cp:coreProperties>
</file>