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146"/>
  </p:notesMasterIdLst>
  <p:handoutMasterIdLst>
    <p:handoutMasterId r:id="rId147"/>
  </p:handoutMasterIdLst>
  <p:sldIdLst>
    <p:sldId id="352" r:id="rId4"/>
    <p:sldId id="372" r:id="rId5"/>
    <p:sldId id="912" r:id="rId6"/>
    <p:sldId id="913" r:id="rId7"/>
    <p:sldId id="914" r:id="rId8"/>
    <p:sldId id="915" r:id="rId9"/>
    <p:sldId id="916" r:id="rId10"/>
    <p:sldId id="917" r:id="rId11"/>
    <p:sldId id="918" r:id="rId12"/>
    <p:sldId id="919" r:id="rId13"/>
    <p:sldId id="920" r:id="rId14"/>
    <p:sldId id="921" r:id="rId15"/>
    <p:sldId id="922" r:id="rId16"/>
    <p:sldId id="923" r:id="rId17"/>
    <p:sldId id="924" r:id="rId18"/>
    <p:sldId id="925" r:id="rId19"/>
    <p:sldId id="387" r:id="rId20"/>
    <p:sldId id="926" r:id="rId21"/>
    <p:sldId id="927" r:id="rId22"/>
    <p:sldId id="928" r:id="rId23"/>
    <p:sldId id="391" r:id="rId24"/>
    <p:sldId id="392" r:id="rId25"/>
    <p:sldId id="393" r:id="rId26"/>
    <p:sldId id="394" r:id="rId27"/>
    <p:sldId id="395" r:id="rId28"/>
    <p:sldId id="396" r:id="rId29"/>
    <p:sldId id="397" r:id="rId30"/>
    <p:sldId id="929" r:id="rId31"/>
    <p:sldId id="930" r:id="rId32"/>
    <p:sldId id="449" r:id="rId33"/>
    <p:sldId id="931" r:id="rId34"/>
    <p:sldId id="401" r:id="rId35"/>
    <p:sldId id="402" r:id="rId36"/>
    <p:sldId id="403" r:id="rId37"/>
    <p:sldId id="404" r:id="rId38"/>
    <p:sldId id="405" r:id="rId39"/>
    <p:sldId id="406" r:id="rId40"/>
    <p:sldId id="407" r:id="rId41"/>
    <p:sldId id="408"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 id="421" r:id="rId55"/>
    <p:sldId id="422" r:id="rId56"/>
    <p:sldId id="423" r:id="rId57"/>
    <p:sldId id="424" r:id="rId58"/>
    <p:sldId id="425" r:id="rId59"/>
    <p:sldId id="426" r:id="rId60"/>
    <p:sldId id="427" r:id="rId61"/>
    <p:sldId id="428" r:id="rId62"/>
    <p:sldId id="429" r:id="rId63"/>
    <p:sldId id="430" r:id="rId64"/>
    <p:sldId id="431" r:id="rId65"/>
    <p:sldId id="432" r:id="rId66"/>
    <p:sldId id="433" r:id="rId67"/>
    <p:sldId id="434" r:id="rId68"/>
    <p:sldId id="435" r:id="rId69"/>
    <p:sldId id="436" r:id="rId70"/>
    <p:sldId id="437" r:id="rId71"/>
    <p:sldId id="438" r:id="rId72"/>
    <p:sldId id="439" r:id="rId73"/>
    <p:sldId id="440" r:id="rId74"/>
    <p:sldId id="441" r:id="rId75"/>
    <p:sldId id="442" r:id="rId76"/>
    <p:sldId id="443" r:id="rId77"/>
    <p:sldId id="444" r:id="rId78"/>
    <p:sldId id="445" r:id="rId79"/>
    <p:sldId id="446" r:id="rId80"/>
    <p:sldId id="447" r:id="rId81"/>
    <p:sldId id="448" r:id="rId82"/>
    <p:sldId id="826" r:id="rId83"/>
    <p:sldId id="464" r:id="rId84"/>
    <p:sldId id="865" r:id="rId85"/>
    <p:sldId id="866" r:id="rId86"/>
    <p:sldId id="888" r:id="rId87"/>
    <p:sldId id="889" r:id="rId88"/>
    <p:sldId id="890" r:id="rId89"/>
    <p:sldId id="891" r:id="rId90"/>
    <p:sldId id="892" r:id="rId91"/>
    <p:sldId id="893" r:id="rId92"/>
    <p:sldId id="894" r:id="rId93"/>
    <p:sldId id="895" r:id="rId94"/>
    <p:sldId id="896" r:id="rId95"/>
    <p:sldId id="897" r:id="rId96"/>
    <p:sldId id="898" r:id="rId97"/>
    <p:sldId id="899" r:id="rId98"/>
    <p:sldId id="900" r:id="rId99"/>
    <p:sldId id="901" r:id="rId100"/>
    <p:sldId id="902" r:id="rId101"/>
    <p:sldId id="903" r:id="rId102"/>
    <p:sldId id="904" r:id="rId103"/>
    <p:sldId id="905" r:id="rId104"/>
    <p:sldId id="906" r:id="rId105"/>
    <p:sldId id="907" r:id="rId106"/>
    <p:sldId id="908" r:id="rId107"/>
    <p:sldId id="909" r:id="rId108"/>
    <p:sldId id="910" r:id="rId109"/>
    <p:sldId id="867" r:id="rId110"/>
    <p:sldId id="868" r:id="rId111"/>
    <p:sldId id="869" r:id="rId112"/>
    <p:sldId id="870" r:id="rId113"/>
    <p:sldId id="871" r:id="rId114"/>
    <p:sldId id="872" r:id="rId115"/>
    <p:sldId id="873" r:id="rId116"/>
    <p:sldId id="874" r:id="rId117"/>
    <p:sldId id="875" r:id="rId118"/>
    <p:sldId id="876" r:id="rId119"/>
    <p:sldId id="877" r:id="rId120"/>
    <p:sldId id="878" r:id="rId121"/>
    <p:sldId id="879" r:id="rId122"/>
    <p:sldId id="880" r:id="rId123"/>
    <p:sldId id="881" r:id="rId124"/>
    <p:sldId id="882" r:id="rId125"/>
    <p:sldId id="883" r:id="rId126"/>
    <p:sldId id="884" r:id="rId127"/>
    <p:sldId id="885" r:id="rId128"/>
    <p:sldId id="886" r:id="rId129"/>
    <p:sldId id="887" r:id="rId130"/>
    <p:sldId id="833" r:id="rId131"/>
    <p:sldId id="465" r:id="rId132"/>
    <p:sldId id="373" r:id="rId133"/>
    <p:sldId id="374" r:id="rId134"/>
    <p:sldId id="375" r:id="rId135"/>
    <p:sldId id="862" r:id="rId136"/>
    <p:sldId id="863" r:id="rId137"/>
    <p:sldId id="502" r:id="rId138"/>
    <p:sldId id="503" r:id="rId139"/>
    <p:sldId id="795" r:id="rId140"/>
    <p:sldId id="796" r:id="rId141"/>
    <p:sldId id="797" r:id="rId142"/>
    <p:sldId id="794" r:id="rId143"/>
    <p:sldId id="571" r:id="rId144"/>
    <p:sldId id="859" r:id="rId14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viewProps" Target="viewProps.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theme" Target="theme/theme1.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80</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2215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128</a:t>
            </a:fld>
            <a:endParaRPr lang="en-US" dirty="0"/>
          </a:p>
        </p:txBody>
      </p:sp>
    </p:spTree>
    <p:extLst>
      <p:ext uri="{BB962C8B-B14F-4D97-AF65-F5344CB8AC3E}">
        <p14:creationId xmlns:p14="http://schemas.microsoft.com/office/powerpoint/2010/main" val="416645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42331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2899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40982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1865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4403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62766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17656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0202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99894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4437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4905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6326699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My Testimony</a:t>
            </a:r>
          </a:p>
          <a:p>
            <a:pPr marL="0" indent="0" algn="ctr">
              <a:buNone/>
            </a:pPr>
            <a:r>
              <a:rPr lang="en-US" sz="4400" b="1" dirty="0">
                <a:solidFill>
                  <a:schemeClr val="bg1"/>
                </a:solidFill>
                <a:latin typeface="Arial"/>
                <a:ea typeface="+mn-lt"/>
                <a:cs typeface="+mn-lt"/>
              </a:rPr>
              <a:t>(Elevation Worship)</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776847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Testimony. This is my Testimony. This is my testimony from from dead to life. Cause grace</a:t>
            </a:r>
          </a:p>
        </p:txBody>
      </p:sp>
    </p:spTree>
    <p:extLst>
      <p:ext uri="{BB962C8B-B14F-4D97-AF65-F5344CB8AC3E}">
        <p14:creationId xmlns:p14="http://schemas.microsoft.com/office/powerpoint/2010/main" val="31651625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14 "Because he has set his love upon Me, therefore I will deliver him; I will set him on high, because he has known My name. 15 He shall call upon Me, and I will answer him; I will be with him in trouble; I will deliver him and honor him. 16 With long life I will satisfy him, And show him My salvation."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Impatience results in the following mistakes!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Assumption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6:7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 not be deceived: God is not mocked, for whatever one sows, that will he also reap”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Misuse of Scripture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2 Timothy 3:16-17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16 All Scripture is given by inspiration of God, and is profitable for doctrine, for reproof, for correction, for instruction in righteousness, 17 that the man of God may be complete, thoroughly equipped for every good work.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Manipulation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16:13-15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13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However, when He, the Spirit of truth, has come, He will guide you into all truth; for He will not speak on His own authority, but whatever He hears He will speak; and He will tell you things to come. </a:t>
            </a:r>
            <a:r>
              <a:rPr lang="en-US" sz="3600" dirty="0">
                <a:effectLst/>
                <a:latin typeface="Verdana" panose="020B0604030504040204" pitchFamily="34" charset="0"/>
                <a:ea typeface="Calibri" panose="020F0502020204030204" pitchFamily="34" charset="0"/>
                <a:cs typeface="Times New Roman" panose="02020603050405020304" pitchFamily="18" charset="0"/>
              </a:rPr>
              <a:t>14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will glorify Me, for He will take of what is Mine and declare it to you.</a:t>
            </a:r>
            <a:r>
              <a:rPr lang="en-US" sz="3600" dirty="0">
                <a:effectLst/>
                <a:latin typeface="Verdana" panose="020B0604030504040204" pitchFamily="34" charset="0"/>
                <a:ea typeface="Calibri" panose="020F0502020204030204" pitchFamily="34" charset="0"/>
                <a:cs typeface="Times New Roman" panose="02020603050405020304" pitchFamily="18" charset="0"/>
              </a:rPr>
              <a:t> 15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things that the Father has are Mine. Therefore I said that He will take of Mine and declare it to you.</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required in order to live obediently and patiently?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Faith in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4801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rewrote my story, I’ll testify By Jesus righteous I’m Justified. This is my testimony. This is my testimony.</a:t>
            </a:r>
          </a:p>
        </p:txBody>
      </p:sp>
    </p:spTree>
    <p:extLst>
      <p:ext uri="{BB962C8B-B14F-4D97-AF65-F5344CB8AC3E}">
        <p14:creationId xmlns:p14="http://schemas.microsoft.com/office/powerpoint/2010/main" val="15843238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Mark 11:22-23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22 So Jesus answered and said to them,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"Have faith in God. </a:t>
            </a:r>
            <a:r>
              <a:rPr lang="en-US" sz="3600" dirty="0">
                <a:effectLst/>
                <a:latin typeface="Verdana" panose="020B0604030504040204" pitchFamily="34" charset="0"/>
                <a:ea typeface="Calibri" panose="020F0502020204030204" pitchFamily="34" charset="0"/>
                <a:cs typeface="Times New Roman" panose="02020603050405020304" pitchFamily="18" charset="0"/>
              </a:rPr>
              <a:t>23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assuredly, I say to you, whoever says to this mountain, 'Be removed and be cast into the sea,' and does not doubt in his heart, but believes that those things he says will come to pass, he will have whatever he says.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1968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A Spirit of Obedience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0361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5:3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this is the love of God, that we keep his commandments. And his commandments are not burdensome”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22935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3. Discernment of God’s Timing</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9805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1:9-10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it is my prayer that your love may abound more and more, with knowledge and all discernment, 10 so that you may approve what is excellent, and so be pure and blameless for the day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3240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Love for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879958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Samuel 15:22-23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“….Behold, to obey is better than sacrifice, And to heed than the fat of rams. 23 For rebellion is as the sin of witchcraft, And stubbornness is as iniquity and idolatry…”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422078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4:8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“Anyone who does not love does not know God, because God is love”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50911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Courage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9451243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Joshua 1:9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Have I not commanded you? Be strong and courageous. Do not be frightened, and do not be dismayed, for the Lord your God is with you wherever you go.”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59607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If I’m not dead your not done. Greater things are still to come Oh I believe. If I’m not dead your not done. </a:t>
            </a:r>
          </a:p>
        </p:txBody>
      </p:sp>
    </p:spTree>
    <p:extLst>
      <p:ext uri="{BB962C8B-B14F-4D97-AF65-F5344CB8AC3E}">
        <p14:creationId xmlns:p14="http://schemas.microsoft.com/office/powerpoint/2010/main" val="34662625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Determination to Wait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7814640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32:8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“I will instruct you and teach you in the way which you should go; I will advise you with My eye upon you.”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786021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Why is patience essential to experiencing God’s best?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699031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It’s essential to a life of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O</a:t>
            </a:r>
            <a:r>
              <a:rPr lang="en-US" sz="4000" b="1" dirty="0">
                <a:effectLst/>
                <a:latin typeface="Verdana" panose="020B0604030504040204" pitchFamily="34" charset="0"/>
                <a:ea typeface="Calibri" panose="020F0502020204030204" pitchFamily="34" charset="0"/>
                <a:cs typeface="Times New Roman" panose="02020603050405020304" pitchFamily="18" charset="0"/>
              </a:rPr>
              <a:t>bedience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30725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30:18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the Lord waits to be gracious to you, and therefore he exalts himself to show mercy to you. For the Lord is a God of justice; blessed are all those who wait for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91848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It’s essential to building good relationships with other people.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98536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fruit of the Spirit is love, joy, peace, patience, kindness, goodness, faithfulness”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04931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It’s essential because timing is very important!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81796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Habakkuk 2:3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still the vision awaits its appointed time; it hastens to the end—it will not lie. If it seems slow, wait for it; it will surely come; it will not delay: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4. It’s essential for seeing God at work in the situation!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Greater things are still to come Oh I believe. If I’m not dead your not done. Greater things are still to </a:t>
            </a:r>
          </a:p>
        </p:txBody>
      </p:sp>
    </p:spTree>
    <p:extLst>
      <p:ext uri="{BB962C8B-B14F-4D97-AF65-F5344CB8AC3E}">
        <p14:creationId xmlns:p14="http://schemas.microsoft.com/office/powerpoint/2010/main" val="20667572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15:58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my beloved brothers, be steadfast, immovable, always abounding in the work of the Lord, knowing that in the Lord your labor is not in vain”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Would your family or co-workers describe you as a patient person?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2. How does your character, conduct, and conversation display either patience or impatience?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3. What kinds of thoughts cause you to be impatient?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03952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4. In contrast, what truths about God could you dwell upon to build a foundation for patience and trust in Him?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525648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Oh I believe. If I’m not dead your not done your not done. Greater things are still to come. Oh I</a:t>
            </a:r>
          </a:p>
        </p:txBody>
      </p:sp>
    </p:spTree>
    <p:extLst>
      <p:ext uri="{BB962C8B-B14F-4D97-AF65-F5344CB8AC3E}">
        <p14:creationId xmlns:p14="http://schemas.microsoft.com/office/powerpoint/2010/main" val="220209151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This is My testimony from death to life. Cause Grace rewrote my story, I’ll testify. By Jesus</a:t>
            </a:r>
          </a:p>
        </p:txBody>
      </p:sp>
    </p:spTree>
    <p:extLst>
      <p:ext uri="{BB962C8B-B14F-4D97-AF65-F5344CB8AC3E}">
        <p14:creationId xmlns:p14="http://schemas.microsoft.com/office/powerpoint/2010/main" val="2172222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Christ the righteous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Justified. This is my testimony. This is My Testimony. This is My </a:t>
            </a:r>
          </a:p>
        </p:txBody>
      </p:sp>
    </p:spTree>
    <p:extLst>
      <p:ext uri="{BB962C8B-B14F-4D97-AF65-F5344CB8AC3E}">
        <p14:creationId xmlns:p14="http://schemas.microsoft.com/office/powerpoint/2010/main" val="238215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Testimony from death to life. Cause grace rewrote my story, I’ll testify. By Jesus Christ the righteous I’m</a:t>
            </a:r>
          </a:p>
        </p:txBody>
      </p:sp>
    </p:spTree>
    <p:extLst>
      <p:ext uri="{BB962C8B-B14F-4D97-AF65-F5344CB8AC3E}">
        <p14:creationId xmlns:p14="http://schemas.microsoft.com/office/powerpoint/2010/main" val="3398887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Justified. This is my Testimony. This is My Testimony.</a:t>
            </a:r>
          </a:p>
        </p:txBody>
      </p:sp>
    </p:spTree>
    <p:extLst>
      <p:ext uri="{BB962C8B-B14F-4D97-AF65-F5344CB8AC3E}">
        <p14:creationId xmlns:p14="http://schemas.microsoft.com/office/powerpoint/2010/main" val="2976191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Glorious Day</a:t>
            </a:r>
          </a:p>
          <a:p>
            <a:pPr marL="0" indent="0" algn="ctr">
              <a:buNone/>
            </a:pPr>
            <a:r>
              <a:rPr lang="en-US" sz="4400" b="1" dirty="0">
                <a:solidFill>
                  <a:schemeClr val="bg1"/>
                </a:solidFill>
                <a:latin typeface="Arial"/>
                <a:ea typeface="+mn-lt"/>
                <a:cs typeface="+mn-lt"/>
              </a:rPr>
              <a:t>(Passion)</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74110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I saw </a:t>
            </a:r>
            <a:r>
              <a:rPr lang="en-US" sz="4000" dirty="0" err="1">
                <a:solidFill>
                  <a:schemeClr val="bg1"/>
                </a:solidFill>
                <a:latin typeface="Arial" panose="020B0604020202020204" pitchFamily="34" charset="0"/>
                <a:cs typeface="Arial" panose="020B0604020202020204" pitchFamily="34" charset="0"/>
              </a:rPr>
              <a:t>satan</a:t>
            </a:r>
            <a:r>
              <a:rPr lang="en-US" sz="4000" dirty="0">
                <a:solidFill>
                  <a:schemeClr val="bg1"/>
                </a:solidFill>
                <a:latin typeface="Arial" panose="020B0604020202020204" pitchFamily="34" charset="0"/>
                <a:cs typeface="Arial" panose="020B0604020202020204" pitchFamily="34" charset="0"/>
              </a:rPr>
              <a:t> fall like lightning. I saw darkness run for cover. But still the miracle that I just can’t get over </a:t>
            </a:r>
            <a:br>
              <a:rPr lang="en-US" sz="4000" dirty="0">
                <a:solidFill>
                  <a:schemeClr val="bg1"/>
                </a:solidFill>
                <a:latin typeface="Arial" panose="020B0604020202020204" pitchFamily="34" charset="0"/>
                <a:cs typeface="Arial" panose="020B0604020202020204" pitchFamily="34" charset="0"/>
              </a:rPr>
            </a:b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7795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buried beneath my shame. Who could carry that kind of weight. It was my tomb till I met you.</a:t>
            </a:r>
          </a:p>
        </p:txBody>
      </p:sp>
    </p:spTree>
    <p:extLst>
      <p:ext uri="{BB962C8B-B14F-4D97-AF65-F5344CB8AC3E}">
        <p14:creationId xmlns:p14="http://schemas.microsoft.com/office/powerpoint/2010/main" val="3216581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breathing but not alive. All my failures I try to hide. It was my tomb, Yeah Till I met you. </a:t>
            </a:r>
          </a:p>
        </p:txBody>
      </p:sp>
    </p:spTree>
    <p:extLst>
      <p:ext uri="{BB962C8B-B14F-4D97-AF65-F5344CB8AC3E}">
        <p14:creationId xmlns:p14="http://schemas.microsoft.com/office/powerpoint/2010/main" val="3474885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Called My Name And I ran out out of that Grave. Out of the darkness Into your Glorious Day.</a:t>
            </a:r>
          </a:p>
        </p:txBody>
      </p:sp>
    </p:spTree>
    <p:extLst>
      <p:ext uri="{BB962C8B-B14F-4D97-AF65-F5344CB8AC3E}">
        <p14:creationId xmlns:p14="http://schemas.microsoft.com/office/powerpoint/2010/main" val="2660590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Called My Name And I ran out out of that Grave. Out of the darkness Into your Glorious Day.</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8503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Now your Mercy has saved my soul. Now your freedom is all that I know. The old made New. Jesus</a:t>
            </a:r>
          </a:p>
        </p:txBody>
      </p:sp>
    </p:spTree>
    <p:extLst>
      <p:ext uri="{BB962C8B-B14F-4D97-AF65-F5344CB8AC3E}">
        <p14:creationId xmlns:p14="http://schemas.microsoft.com/office/powerpoint/2010/main" val="2153146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When I met you. When you called my Name and I ran out of that grave. Out of the darkness into your</a:t>
            </a:r>
          </a:p>
        </p:txBody>
      </p:sp>
    </p:spTree>
    <p:extLst>
      <p:ext uri="{BB962C8B-B14F-4D97-AF65-F5344CB8AC3E}">
        <p14:creationId xmlns:p14="http://schemas.microsoft.com/office/powerpoint/2010/main" val="2503516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Glorious Day. You called my name and I ran out of that Grave. Out of the darkness into your Glorious </a:t>
            </a:r>
          </a:p>
        </p:txBody>
      </p:sp>
    </p:spTree>
    <p:extLst>
      <p:ext uri="{BB962C8B-B14F-4D97-AF65-F5344CB8AC3E}">
        <p14:creationId xmlns:p14="http://schemas.microsoft.com/office/powerpoint/2010/main" val="1561322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Day. I needed Rescue My sin was heavy. But chains break at the weight of your Glory. I needed shelter</a:t>
            </a:r>
          </a:p>
        </p:txBody>
      </p:sp>
    </p:spTree>
    <p:extLst>
      <p:ext uri="{BB962C8B-B14F-4D97-AF65-F5344CB8AC3E}">
        <p14:creationId xmlns:p14="http://schemas.microsoft.com/office/powerpoint/2010/main" val="693963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an orphan. Now you call me a citizen of Heaven. When I was broken you were my healing</a:t>
            </a:r>
          </a:p>
        </p:txBody>
      </p:sp>
    </p:spTree>
    <p:extLst>
      <p:ext uri="{BB962C8B-B14F-4D97-AF65-F5344CB8AC3E}">
        <p14:creationId xmlns:p14="http://schemas.microsoft.com/office/powerpoint/2010/main" val="3827422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now your love is the air that I’m breathing. I have a future my eyes are open. Cause when you call my  </a:t>
            </a:r>
          </a:p>
        </p:txBody>
      </p:sp>
    </p:spTree>
    <p:extLst>
      <p:ext uri="{BB962C8B-B14F-4D97-AF65-F5344CB8AC3E}">
        <p14:creationId xmlns:p14="http://schemas.microsoft.com/office/powerpoint/2010/main" val="375540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name is registered in heaven. I believe in signs and wonders. I have resurrection power. Still the </a:t>
            </a:r>
          </a:p>
        </p:txBody>
      </p:sp>
    </p:spTree>
    <p:extLst>
      <p:ext uri="{BB962C8B-B14F-4D97-AF65-F5344CB8AC3E}">
        <p14:creationId xmlns:p14="http://schemas.microsoft.com/office/powerpoint/2010/main" val="2862481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a:t>
            </a:r>
          </a:p>
        </p:txBody>
      </p:sp>
    </p:spTree>
    <p:extLst>
      <p:ext uri="{BB962C8B-B14F-4D97-AF65-F5344CB8AC3E}">
        <p14:creationId xmlns:p14="http://schemas.microsoft.com/office/powerpoint/2010/main" val="4237431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ran out of that Grave. Out of the darkness. Into your Glorious Day. You Called my Name and I ran </a:t>
            </a:r>
          </a:p>
        </p:txBody>
      </p:sp>
    </p:spTree>
    <p:extLst>
      <p:ext uri="{BB962C8B-B14F-4D97-AF65-F5344CB8AC3E}">
        <p14:creationId xmlns:p14="http://schemas.microsoft.com/office/powerpoint/2010/main" val="1944691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Out of that Grave. Out of the darkness. Into your Glorious Day. </a:t>
            </a:r>
          </a:p>
        </p:txBody>
      </p:sp>
    </p:spTree>
    <p:extLst>
      <p:ext uri="{BB962C8B-B14F-4D97-AF65-F5344CB8AC3E}">
        <p14:creationId xmlns:p14="http://schemas.microsoft.com/office/powerpoint/2010/main" val="1913706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a:t>
            </a:r>
          </a:p>
          <a:p>
            <a:pPr marL="0" indent="0" algn="ctr">
              <a:buNone/>
            </a:pPr>
            <a:r>
              <a:rPr lang="en-US" sz="4400" b="1" dirty="0">
                <a:solidFill>
                  <a:schemeClr val="bg1"/>
                </a:solidFill>
                <a:latin typeface="Arial"/>
                <a:ea typeface="+mn-lt"/>
                <a:cs typeface="+mn-lt"/>
              </a:rPr>
              <a:t>(The Church Will Sing)</a:t>
            </a:r>
          </a:p>
        </p:txBody>
      </p:sp>
    </p:spTree>
    <p:extLst>
      <p:ext uri="{BB962C8B-B14F-4D97-AF65-F5344CB8AC3E}">
        <p14:creationId xmlns:p14="http://schemas.microsoft.com/office/powerpoint/2010/main" val="3932239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doubt. This is my Surrender. This is my</a:t>
            </a:r>
          </a:p>
        </p:txBody>
      </p:sp>
    </p:spTree>
    <p:extLst>
      <p:ext uri="{BB962C8B-B14F-4D97-AF65-F5344CB8AC3E}">
        <p14:creationId xmlns:p14="http://schemas.microsoft.com/office/powerpoint/2010/main" val="834097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Here is where I lay it down every lie and every doubt. This is my surrender. And I will make</a:t>
            </a:r>
          </a:p>
        </p:txBody>
      </p:sp>
    </p:spTree>
    <p:extLst>
      <p:ext uri="{BB962C8B-B14F-4D97-AF65-F5344CB8AC3E}">
        <p14:creationId xmlns:p14="http://schemas.microsoft.com/office/powerpoint/2010/main" val="1072667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To do whatever you want to. I will make room for you</a:t>
            </a:r>
          </a:p>
        </p:txBody>
      </p:sp>
    </p:spTree>
    <p:extLst>
      <p:ext uri="{BB962C8B-B14F-4D97-AF65-F5344CB8AC3E}">
        <p14:creationId xmlns:p14="http://schemas.microsoft.com/office/powerpoint/2010/main" val="588638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To do whatever you want to. Here is where I lay it down. Every burden</a:t>
            </a:r>
          </a:p>
        </p:txBody>
      </p:sp>
    </p:spTree>
    <p:extLst>
      <p:ext uri="{BB962C8B-B14F-4D97-AF65-F5344CB8AC3E}">
        <p14:creationId xmlns:p14="http://schemas.microsoft.com/office/powerpoint/2010/main" val="2073858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Crown. This is my Surrender. This is My Surrender. Here is Where I lay it down. Every</a:t>
            </a:r>
          </a:p>
        </p:txBody>
      </p:sp>
    </p:spTree>
    <p:extLst>
      <p:ext uri="{BB962C8B-B14F-4D97-AF65-F5344CB8AC3E}">
        <p14:creationId xmlns:p14="http://schemas.microsoft.com/office/powerpoint/2010/main" val="1590586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Lie and every doubt. This is my Surrender. This is My surrender.. And I will make room for you to do</a:t>
            </a:r>
          </a:p>
        </p:txBody>
      </p:sp>
    </p:spTree>
    <p:extLst>
      <p:ext uri="{BB962C8B-B14F-4D97-AF65-F5344CB8AC3E}">
        <p14:creationId xmlns:p14="http://schemas.microsoft.com/office/powerpoint/2010/main" val="2883625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Miracles that I just cant get over. My name is registered in heaven. My praise belongs to you</a:t>
            </a:r>
          </a:p>
        </p:txBody>
      </p:sp>
    </p:spTree>
    <p:extLst>
      <p:ext uri="{BB962C8B-B14F-4D97-AF65-F5344CB8AC3E}">
        <p14:creationId xmlns:p14="http://schemas.microsoft.com/office/powerpoint/2010/main" val="3635126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To do whatever you want to. And I will make room for you. To do whatever you </a:t>
            </a:r>
          </a:p>
        </p:txBody>
      </p:sp>
    </p:spTree>
    <p:extLst>
      <p:ext uri="{BB962C8B-B14F-4D97-AF65-F5344CB8AC3E}">
        <p14:creationId xmlns:p14="http://schemas.microsoft.com/office/powerpoint/2010/main" val="729821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And I will make room for you to do whatever you want to. To do what ever you want to. And I will </a:t>
            </a:r>
          </a:p>
        </p:txBody>
      </p:sp>
    </p:spTree>
    <p:extLst>
      <p:ext uri="{BB962C8B-B14F-4D97-AF65-F5344CB8AC3E}">
        <p14:creationId xmlns:p14="http://schemas.microsoft.com/office/powerpoint/2010/main" val="808355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Make room for you. To Do whatever you want to. To do Whatever you want to (Jesus). Have your way</a:t>
            </a:r>
          </a:p>
        </p:txBody>
      </p:sp>
    </p:spTree>
    <p:extLst>
      <p:ext uri="{BB962C8B-B14F-4D97-AF65-F5344CB8AC3E}">
        <p14:creationId xmlns:p14="http://schemas.microsoft.com/office/powerpoint/2010/main" val="3121257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Have your way with us. We Surrender. We surrender. Jesus. Have Your Way Jesus.</a:t>
            </a:r>
          </a:p>
        </p:txBody>
      </p:sp>
    </p:spTree>
    <p:extLst>
      <p:ext uri="{BB962C8B-B14F-4D97-AF65-F5344CB8AC3E}">
        <p14:creationId xmlns:p14="http://schemas.microsoft.com/office/powerpoint/2010/main" val="718977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a:t>
            </a:r>
          </a:p>
        </p:txBody>
      </p:sp>
    </p:spTree>
    <p:extLst>
      <p:ext uri="{BB962C8B-B14F-4D97-AF65-F5344CB8AC3E}">
        <p14:creationId xmlns:p14="http://schemas.microsoft.com/office/powerpoint/2010/main" val="2812213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Shake up the ground of all my tradition. Break down the walls of all my religion.</a:t>
            </a:r>
          </a:p>
        </p:txBody>
      </p:sp>
    </p:spTree>
    <p:extLst>
      <p:ext uri="{BB962C8B-B14F-4D97-AF65-F5344CB8AC3E}">
        <p14:creationId xmlns:p14="http://schemas.microsoft.com/office/powerpoint/2010/main" val="12230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 </a:t>
            </a:r>
          </a:p>
        </p:txBody>
      </p:sp>
    </p:spTree>
    <p:extLst>
      <p:ext uri="{BB962C8B-B14F-4D97-AF65-F5344CB8AC3E}">
        <p14:creationId xmlns:p14="http://schemas.microsoft.com/office/powerpoint/2010/main" val="2301644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Shake up the ground of all my tradition. Break</a:t>
            </a:r>
          </a:p>
        </p:txBody>
      </p:sp>
    </p:spTree>
    <p:extLst>
      <p:ext uri="{BB962C8B-B14F-4D97-AF65-F5344CB8AC3E}">
        <p14:creationId xmlns:p14="http://schemas.microsoft.com/office/powerpoint/2010/main" val="1916920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Down the walls of all my religion. Your way is better. Your way is </a:t>
            </a:r>
            <a:r>
              <a:rPr lang="en-US" sz="4000" dirty="0" err="1">
                <a:solidFill>
                  <a:schemeClr val="bg1"/>
                </a:solidFill>
                <a:latin typeface="Arial"/>
                <a:ea typeface="+mn-lt"/>
                <a:cs typeface="+mn-lt"/>
              </a:rPr>
              <a:t>better.And</a:t>
            </a:r>
            <a:r>
              <a:rPr lang="en-US" sz="4000" dirty="0">
                <a:solidFill>
                  <a:schemeClr val="bg1"/>
                </a:solidFill>
                <a:latin typeface="Arial"/>
                <a:ea typeface="+mn-lt"/>
                <a:cs typeface="+mn-lt"/>
              </a:rPr>
              <a:t> I will make room for you. To </a:t>
            </a:r>
          </a:p>
        </p:txBody>
      </p:sp>
    </p:spTree>
    <p:extLst>
      <p:ext uri="{BB962C8B-B14F-4D97-AF65-F5344CB8AC3E}">
        <p14:creationId xmlns:p14="http://schemas.microsoft.com/office/powerpoint/2010/main" val="1552886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whatever you want to. To do whatever you want to. Yes I will make room for you. To do whatever you</a:t>
            </a:r>
          </a:p>
        </p:txBody>
      </p:sp>
    </p:spTree>
    <p:extLst>
      <p:ext uri="{BB962C8B-B14F-4D97-AF65-F5344CB8AC3E}">
        <p14:creationId xmlns:p14="http://schemas.microsoft.com/office/powerpoint/2010/main" val="317360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forever. This is my testimony from dead to life. Cause grace rewrote my story, I’ll testify By Jesus </a:t>
            </a:r>
          </a:p>
        </p:txBody>
      </p:sp>
    </p:spTree>
    <p:extLst>
      <p:ext uri="{BB962C8B-B14F-4D97-AF65-F5344CB8AC3E}">
        <p14:creationId xmlns:p14="http://schemas.microsoft.com/office/powerpoint/2010/main" val="2568327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chasing now. This is my surrender. This is my </a:t>
            </a:r>
          </a:p>
        </p:txBody>
      </p:sp>
    </p:spTree>
    <p:extLst>
      <p:ext uri="{BB962C8B-B14F-4D97-AF65-F5344CB8AC3E}">
        <p14:creationId xmlns:p14="http://schemas.microsoft.com/office/powerpoint/2010/main" val="1013796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Here is where I lay it down. You are all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chasing now. This is my surrender. This is my</a:t>
            </a:r>
          </a:p>
        </p:txBody>
      </p:sp>
    </p:spTree>
    <p:extLst>
      <p:ext uri="{BB962C8B-B14F-4D97-AF65-F5344CB8AC3E}">
        <p14:creationId xmlns:p14="http://schemas.microsoft.com/office/powerpoint/2010/main" val="558534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2079198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Jesus We Love you</a:t>
            </a:r>
          </a:p>
          <a:p>
            <a:pPr marL="0" indent="0" algn="ctr">
              <a:buNone/>
            </a:pPr>
            <a:r>
              <a:rPr lang="en-US" sz="4400" b="1" dirty="0">
                <a:solidFill>
                  <a:schemeClr val="bg1"/>
                </a:solidFill>
                <a:latin typeface="Arial"/>
                <a:ea typeface="+mn-lt"/>
                <a:cs typeface="+mn-lt"/>
              </a:rPr>
              <a:t>(Isabel Davis)</a:t>
            </a:r>
          </a:p>
        </p:txBody>
      </p:sp>
    </p:spTree>
    <p:extLst>
      <p:ext uri="{BB962C8B-B14F-4D97-AF65-F5344CB8AC3E}">
        <p14:creationId xmlns:p14="http://schemas.microsoft.com/office/powerpoint/2010/main" val="2976236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things have passed away. Your love has stayed the same. Your constant grace remains the </a:t>
            </a:r>
          </a:p>
        </p:txBody>
      </p:sp>
    </p:spTree>
    <p:extLst>
      <p:ext uri="{BB962C8B-B14F-4D97-AF65-F5344CB8AC3E}">
        <p14:creationId xmlns:p14="http://schemas.microsoft.com/office/powerpoint/2010/main" val="15609227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Cornerstone. Things that we thought were dead. Are breathing in life again. You caused your son to shine </a:t>
            </a:r>
          </a:p>
        </p:txBody>
      </p:sp>
    </p:spTree>
    <p:extLst>
      <p:ext uri="{BB962C8B-B14F-4D97-AF65-F5344CB8AC3E}">
        <p14:creationId xmlns:p14="http://schemas.microsoft.com/office/powerpoint/2010/main" val="1093301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Darkest nights.. For all that you’ve done we will pour out your love. This will be our anthem song.</a:t>
            </a:r>
          </a:p>
        </p:txBody>
      </p:sp>
    </p:spTree>
    <p:extLst>
      <p:ext uri="{BB962C8B-B14F-4D97-AF65-F5344CB8AC3E}">
        <p14:creationId xmlns:p14="http://schemas.microsoft.com/office/powerpoint/2010/main" val="30967532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We love you. Oh how we love you. You are the one our hearts adore. Jesus we love you oh we </a:t>
            </a:r>
          </a:p>
        </p:txBody>
      </p:sp>
    </p:spTree>
    <p:extLst>
      <p:ext uri="{BB962C8B-B14F-4D97-AF65-F5344CB8AC3E}">
        <p14:creationId xmlns:p14="http://schemas.microsoft.com/office/powerpoint/2010/main" val="1232814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you. You are the ones are hearts adore. The hopeless have found their hope. The Orphans have </a:t>
            </a:r>
          </a:p>
        </p:txBody>
      </p:sp>
    </p:spTree>
    <p:extLst>
      <p:ext uri="{BB962C8B-B14F-4D97-AF65-F5344CB8AC3E}">
        <p14:creationId xmlns:p14="http://schemas.microsoft.com/office/powerpoint/2010/main" val="9069699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Found a home. All that was lost has found it’s place in you. You lift our weary heads. You make us strong</a:t>
            </a:r>
          </a:p>
        </p:txBody>
      </p:sp>
    </p:spTree>
    <p:extLst>
      <p:ext uri="{BB962C8B-B14F-4D97-AF65-F5344CB8AC3E}">
        <p14:creationId xmlns:p14="http://schemas.microsoft.com/office/powerpoint/2010/main" val="103108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Christ the righteous I’m Justified. This is my Testimony. This is my Testimony. Come together</a:t>
            </a:r>
          </a:p>
        </p:txBody>
      </p:sp>
    </p:spTree>
    <p:extLst>
      <p:ext uri="{BB962C8B-B14F-4D97-AF65-F5344CB8AC3E}">
        <p14:creationId xmlns:p14="http://schemas.microsoft.com/office/powerpoint/2010/main" val="36086481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Instead You took these rags and made us beautiful. For all that you’ve done we will pour out our love</a:t>
            </a:r>
          </a:p>
        </p:txBody>
      </p:sp>
    </p:spTree>
    <p:extLst>
      <p:ext uri="{BB962C8B-B14F-4D97-AF65-F5344CB8AC3E}">
        <p14:creationId xmlns:p14="http://schemas.microsoft.com/office/powerpoint/2010/main" val="1771240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will be our Anthem song. Jesus We Love you. Oh how we Love you. You are the one our hearts </a:t>
            </a:r>
          </a:p>
        </p:txBody>
      </p:sp>
    </p:spTree>
    <p:extLst>
      <p:ext uri="{BB962C8B-B14F-4D97-AF65-F5344CB8AC3E}">
        <p14:creationId xmlns:p14="http://schemas.microsoft.com/office/powerpoint/2010/main" val="4030518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Adore. Jesus We Love you. Oh how we Love you You are the one our hearts adore. You Are the one</a:t>
            </a:r>
          </a:p>
        </p:txBody>
      </p:sp>
    </p:spTree>
    <p:extLst>
      <p:ext uri="{BB962C8B-B14F-4D97-AF65-F5344CB8AC3E}">
        <p14:creationId xmlns:p14="http://schemas.microsoft.com/office/powerpoint/2010/main" val="1610358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hearts adore. Our affection Our devotion poured out on the feet of Jesus. Our affection Our devotion</a:t>
            </a:r>
          </a:p>
        </p:txBody>
      </p:sp>
    </p:spTree>
    <p:extLst>
      <p:ext uri="{BB962C8B-B14F-4D97-AF65-F5344CB8AC3E}">
        <p14:creationId xmlns:p14="http://schemas.microsoft.com/office/powerpoint/2010/main" val="7144095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Poured out on the feet of Jesus. Our affection our devotion poured out on the feet of Jesus. Our</a:t>
            </a:r>
          </a:p>
        </p:txBody>
      </p:sp>
    </p:spTree>
    <p:extLst>
      <p:ext uri="{BB962C8B-B14F-4D97-AF65-F5344CB8AC3E}">
        <p14:creationId xmlns:p14="http://schemas.microsoft.com/office/powerpoint/2010/main" val="4241678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Affection our devotion Poured out on the feet of Jesus . Jesus We Love you. Oh how we Love you</a:t>
            </a:r>
          </a:p>
        </p:txBody>
      </p:sp>
    </p:spTree>
    <p:extLst>
      <p:ext uri="{BB962C8B-B14F-4D97-AF65-F5344CB8AC3E}">
        <p14:creationId xmlns:p14="http://schemas.microsoft.com/office/powerpoint/2010/main" val="445395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the one our hearts adore. Jesus We love you. How we Love you. You are the on our hearts</a:t>
            </a:r>
          </a:p>
        </p:txBody>
      </p:sp>
    </p:spTree>
    <p:extLst>
      <p:ext uri="{BB962C8B-B14F-4D97-AF65-F5344CB8AC3E}">
        <p14:creationId xmlns:p14="http://schemas.microsoft.com/office/powerpoint/2010/main" val="592551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Adore.</a:t>
            </a:r>
          </a:p>
        </p:txBody>
      </p:sp>
    </p:spTree>
    <p:extLst>
      <p:ext uri="{BB962C8B-B14F-4D97-AF65-F5344CB8AC3E}">
        <p14:creationId xmlns:p14="http://schemas.microsoft.com/office/powerpoint/2010/main" val="3635512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Is The Lamb</a:t>
            </a:r>
          </a:p>
          <a:p>
            <a:pPr marL="0" indent="0" algn="ctr">
              <a:buNone/>
            </a:pPr>
            <a:r>
              <a:rPr lang="en-US" sz="4400" b="1" dirty="0">
                <a:solidFill>
                  <a:schemeClr val="bg1"/>
                </a:solidFill>
                <a:latin typeface="Arial"/>
                <a:ea typeface="+mn-lt"/>
                <a:cs typeface="+mn-lt"/>
              </a:rPr>
              <a:t>(Hillsong)</a:t>
            </a:r>
          </a:p>
        </p:txBody>
      </p:sp>
    </p:spTree>
    <p:extLst>
      <p:ext uri="{BB962C8B-B14F-4D97-AF65-F5344CB8AC3E}">
        <p14:creationId xmlns:p14="http://schemas.microsoft.com/office/powerpoint/2010/main" val="29066236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Thank you for the cross, Lord. Thank you for the price you paid. Bearing all my sin and </a:t>
            </a:r>
            <a:r>
              <a:rPr lang="en-US" sz="4000" dirty="0" err="1">
                <a:solidFill>
                  <a:schemeClr val="bg1"/>
                </a:solidFill>
                <a:latin typeface="Arial"/>
                <a:ea typeface="+mn-lt"/>
                <a:cs typeface="+mn-lt"/>
              </a:rPr>
              <a:t>shame.In</a:t>
            </a:r>
            <a:r>
              <a:rPr lang="en-US" sz="4000" dirty="0">
                <a:solidFill>
                  <a:schemeClr val="bg1"/>
                </a:solidFill>
                <a:latin typeface="Arial"/>
                <a:ea typeface="+mn-lt"/>
                <a:cs typeface="+mn-lt"/>
              </a:rPr>
              <a:t> Love </a:t>
            </a:r>
          </a:p>
        </p:txBody>
      </p:sp>
    </p:spTree>
    <p:extLst>
      <p:ext uri="{BB962C8B-B14F-4D97-AF65-F5344CB8AC3E}">
        <p14:creationId xmlns:p14="http://schemas.microsoft.com/office/powerpoint/2010/main" val="276455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sons and daughters. Bought with blood and washed in </a:t>
            </a:r>
            <a:r>
              <a:rPr lang="en-US" sz="4000" dirty="0" err="1">
                <a:solidFill>
                  <a:schemeClr val="bg1"/>
                </a:solidFill>
                <a:latin typeface="Arial"/>
                <a:ea typeface="+mn-lt"/>
                <a:cs typeface="+mn-lt"/>
              </a:rPr>
              <a:t>water.Sing</a:t>
            </a:r>
            <a:r>
              <a:rPr lang="en-US" sz="4000" dirty="0">
                <a:solidFill>
                  <a:schemeClr val="bg1"/>
                </a:solidFill>
                <a:latin typeface="Arial"/>
                <a:ea typeface="+mn-lt"/>
                <a:cs typeface="+mn-lt"/>
              </a:rPr>
              <a:t> the praises of the Spirit Son and Father</a:t>
            </a:r>
          </a:p>
        </p:txBody>
      </p:sp>
    </p:spTree>
    <p:extLst>
      <p:ext uri="{BB962C8B-B14F-4D97-AF65-F5344CB8AC3E}">
        <p14:creationId xmlns:p14="http://schemas.microsoft.com/office/powerpoint/2010/main" val="7632006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came and gave amazing Grace. Thank you for this Love Lord. Thank you for the nail pierced hands.</a:t>
            </a:r>
          </a:p>
        </p:txBody>
      </p:sp>
    </p:spTree>
    <p:extLst>
      <p:ext uri="{BB962C8B-B14F-4D97-AF65-F5344CB8AC3E}">
        <p14:creationId xmlns:p14="http://schemas.microsoft.com/office/powerpoint/2010/main" val="7414251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Washed me in your cleansing flow. Now all I know is your forgiveness and embrace. Worthy Is the Lamb</a:t>
            </a:r>
          </a:p>
        </p:txBody>
      </p:sp>
    </p:spTree>
    <p:extLst>
      <p:ext uri="{BB962C8B-B14F-4D97-AF65-F5344CB8AC3E}">
        <p14:creationId xmlns:p14="http://schemas.microsoft.com/office/powerpoint/2010/main" val="39500684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Seated on the throne. Crown you now with many crowns. You reign Victorious. High and lifted up</a:t>
            </a:r>
          </a:p>
        </p:txBody>
      </p:sp>
    </p:spTree>
    <p:extLst>
      <p:ext uri="{BB962C8B-B14F-4D97-AF65-F5344CB8AC3E}">
        <p14:creationId xmlns:p14="http://schemas.microsoft.com/office/powerpoint/2010/main" val="21577749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son of God. The darling of Heaven Crucified.</a:t>
            </a:r>
          </a:p>
          <a:p>
            <a:pPr marL="0" indent="0" algn="ctr">
              <a:buNone/>
            </a:pPr>
            <a:r>
              <a:rPr lang="en-US" sz="4000" dirty="0">
                <a:solidFill>
                  <a:schemeClr val="bg1"/>
                </a:solidFill>
                <a:latin typeface="Arial"/>
                <a:ea typeface="+mn-lt"/>
                <a:cs typeface="+mn-lt"/>
              </a:rPr>
              <a:t>Worthy is the </a:t>
            </a:r>
            <a:r>
              <a:rPr lang="en-US" sz="4000" dirty="0" err="1">
                <a:solidFill>
                  <a:schemeClr val="bg1"/>
                </a:solidFill>
                <a:latin typeface="Arial"/>
                <a:ea typeface="+mn-lt"/>
                <a:cs typeface="+mn-lt"/>
              </a:rPr>
              <a:t>Lamb.Worthy</a:t>
            </a:r>
            <a:r>
              <a:rPr lang="en-US" sz="4000" dirty="0">
                <a:solidFill>
                  <a:schemeClr val="bg1"/>
                </a:solidFill>
                <a:latin typeface="Arial"/>
                <a:ea typeface="+mn-lt"/>
                <a:cs typeface="+mn-lt"/>
              </a:rPr>
              <a:t> is the Lamb. </a:t>
            </a:r>
          </a:p>
        </p:txBody>
      </p:sp>
    </p:spTree>
    <p:extLst>
      <p:ext uri="{BB962C8B-B14F-4D97-AF65-F5344CB8AC3E}">
        <p14:creationId xmlns:p14="http://schemas.microsoft.com/office/powerpoint/2010/main" val="9250844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Thank you for the cross ,Lord. (thank you)</a:t>
            </a:r>
          </a:p>
          <a:p>
            <a:pPr marL="0" indent="0" algn="ctr">
              <a:buNone/>
            </a:pPr>
            <a:r>
              <a:rPr lang="en-US" sz="4000" dirty="0">
                <a:solidFill>
                  <a:schemeClr val="bg1"/>
                </a:solidFill>
                <a:latin typeface="Arial"/>
                <a:ea typeface="+mn-lt"/>
                <a:cs typeface="+mn-lt"/>
              </a:rPr>
              <a:t>Thank you for the price you paid. Bearing all my sin</a:t>
            </a:r>
          </a:p>
        </p:txBody>
      </p:sp>
    </p:spTree>
    <p:extLst>
      <p:ext uri="{BB962C8B-B14F-4D97-AF65-F5344CB8AC3E}">
        <p14:creationId xmlns:p14="http://schemas.microsoft.com/office/powerpoint/2010/main" val="13635139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shame In Love you came and gave amazing Grace. Thank you for this Love Lord. Thank you</a:t>
            </a:r>
          </a:p>
        </p:txBody>
      </p:sp>
    </p:spTree>
    <p:extLst>
      <p:ext uri="{BB962C8B-B14F-4D97-AF65-F5344CB8AC3E}">
        <p14:creationId xmlns:p14="http://schemas.microsoft.com/office/powerpoint/2010/main" val="35856282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buNone/>
            </a:pPr>
            <a:r>
              <a:rPr lang="en-US" sz="4000" dirty="0">
                <a:solidFill>
                  <a:schemeClr val="bg1"/>
                </a:solidFill>
                <a:latin typeface="Arial"/>
                <a:ea typeface="+mn-lt"/>
                <a:cs typeface="+mn-lt"/>
              </a:rPr>
              <a:t>Thank you for this Love, Lord. Thank you for the nail pierced hands . Wash me in your cleansing flow</a:t>
            </a:r>
          </a:p>
        </p:txBody>
      </p:sp>
    </p:spTree>
    <p:extLst>
      <p:ext uri="{BB962C8B-B14F-4D97-AF65-F5344CB8AC3E}">
        <p14:creationId xmlns:p14="http://schemas.microsoft.com/office/powerpoint/2010/main" val="29346658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Now all I know. Your forgiveness and embrace. Worthy is the Lamb. Seated on the Throne. Crown</a:t>
            </a:r>
          </a:p>
        </p:txBody>
      </p:sp>
    </p:spTree>
    <p:extLst>
      <p:ext uri="{BB962C8B-B14F-4D97-AF65-F5344CB8AC3E}">
        <p14:creationId xmlns:p14="http://schemas.microsoft.com/office/powerpoint/2010/main" val="27667510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now with Many Crowns. You Reign Victorious. High and Lifted up. Jesus son of God. The Darling of</a:t>
            </a:r>
          </a:p>
        </p:txBody>
      </p:sp>
    </p:spTree>
    <p:extLst>
      <p:ext uri="{BB962C8B-B14F-4D97-AF65-F5344CB8AC3E}">
        <p14:creationId xmlns:p14="http://schemas.microsoft.com/office/powerpoint/2010/main" val="39515530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 Crucified. Worthy is the Lamb. Worthy is the Lamb. Worthy is the Lamb. Worthy is the Lamb.</a:t>
            </a:r>
          </a:p>
        </p:txBody>
      </p:sp>
    </p:spTree>
    <p:extLst>
      <p:ext uri="{BB962C8B-B14F-4D97-AF65-F5344CB8AC3E}">
        <p14:creationId xmlns:p14="http://schemas.microsoft.com/office/powerpoint/2010/main" val="802526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Our god will finish what he started. Our God will finish what he started. This is my testimony from</a:t>
            </a:r>
          </a:p>
        </p:txBody>
      </p:sp>
    </p:spTree>
    <p:extLst>
      <p:ext uri="{BB962C8B-B14F-4D97-AF65-F5344CB8AC3E}">
        <p14:creationId xmlns:p14="http://schemas.microsoft.com/office/powerpoint/2010/main" val="42256462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Teach Me Your Ways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Psalm 86:11-13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7,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nature, megalith, rock&#10;&#10;Description automatically generated">
            <a:extLst>
              <a:ext uri="{FF2B5EF4-FFF2-40B4-BE49-F238E27FC236}">
                <a16:creationId xmlns:a16="http://schemas.microsoft.com/office/drawing/2014/main" id="{16B4B674-560A-4211-AD8B-7B82A274A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745018"/>
            <a:ext cx="1483976" cy="1112982"/>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86:11-13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Teach me Your way, O LORD; I will walk in Your truth; Unite my heart to fear Your name. 12 I will praise You, O Lord my God, with all my heart, And I will glorify Your name forevermore. 13 For great is Your mercy toward me, And You have delivered my soul from the depths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Sheol</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There are people who have faithfully attended church for many years, been baptized, and heard a multitude of sermons, yet have not understood how to live the Christian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40:28-31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Have you not known? Have you not heard? The everlasting God, the LORD, The Creator of the ends of the earth, Neither faints nor is weary. His understanding is unsearchable. 29 He gives power to the weak, And to those who have no might He increases strength.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0508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Even the youths shall faint and be weary, And the young men shall utterly fall, 31 But those who wait on the LORD Shall renew their strength; They shall mount up with wings like eagles, They shall run and not be weary, They shall walk and not faint.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Consider what the following scriptures say about waiting for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27:14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“Wait for the Lord; be strong and let your heart take courage; yes, wait for the Lord”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37:7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“Rest in the Lord and wait patiently for Him; do not get upset”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40:1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waited patiently for the Lord; and He reached down to me and heard my cry.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Patience can be defined in several ways: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dead to life. Cause grace rewrote my story, I’ll testify</a:t>
            </a:r>
          </a:p>
          <a:p>
            <a:pPr marL="0" indent="0" algn="ctr">
              <a:buNone/>
            </a:pPr>
            <a:r>
              <a:rPr lang="en-US" sz="4000" dirty="0">
                <a:solidFill>
                  <a:schemeClr val="bg1"/>
                </a:solidFill>
                <a:latin typeface="Arial"/>
                <a:ea typeface="+mn-lt"/>
                <a:cs typeface="+mn-lt"/>
              </a:rPr>
              <a:t>By Jesus Christ the righteous I’m Justified . This is </a:t>
            </a:r>
          </a:p>
        </p:txBody>
      </p:sp>
    </p:spTree>
    <p:extLst>
      <p:ext uri="{BB962C8B-B14F-4D97-AF65-F5344CB8AC3E}">
        <p14:creationId xmlns:p14="http://schemas.microsoft.com/office/powerpoint/2010/main" val="29153943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Quiet, uncomplaining endurance under stress or annoyance!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2. Being Good-Tempered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Having the will to Wait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Why do we need patience?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Trust in the LORD with all your heart, And lean not on your own understanding; 6 In all your ways acknowledge Him, And He shall direct your paths.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Lord is our greatest protector!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91:1-16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He who dwells in the secret place of the Most High Shall abide under the shadow of the Almighty. 2 I will say of the LORD, "He is my refuge and my fortress; My God, in Him I will trust." 3 Surely He shall deliver you from the snare of the fowler And from the perilous pestilence.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He shall cover you with His feathers, And under His wings you shall take refuge; His truth shall be your shield and buckler. 5 You shall not be afraid of the terror by night, Nor of the arrow that flies by day, 6 Nor of the pestilence that walks in darkness, Nor of the destruction that lays waste at noonday.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034645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 thousand may fall at your side, And ten thousand at your right hand; But it shall not come near you. 8 Only with your eyes shall you look, And see the reward of the wicked. 9 Because you have made the LORD, who is my refuge, Even the Most High, your dwelling place,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No evil shall befall you, Nor shall any plague come near your dwelling; 11 For He shall give His angels charge over you, To keep you in all your ways. 12 In their hands they shall bear you up, Lest you dash your foot against a stone. 13 You shall tread upon the lion and the cobra, The young lion and the serpent you shall trample underfoot.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10669</TotalTime>
  <Words>3757</Words>
  <Application>Microsoft Office PowerPoint</Application>
  <PresentationFormat>Widescreen</PresentationFormat>
  <Paragraphs>293</Paragraphs>
  <Slides>142</Slides>
  <Notes>4</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142</vt:i4>
      </vt:variant>
    </vt:vector>
  </HeadingPairs>
  <TitlesOfParts>
    <vt:vector size="150" baseType="lpstr">
      <vt:lpstr>Arial</vt:lpstr>
      <vt:lpstr>Calibri</vt:lpstr>
      <vt:lpstr>Calibri Light</vt:lpstr>
      <vt:lpstr>Verdana</vt:lpstr>
      <vt:lpstr>Verdana Pro</vt:lpstr>
      <vt:lpstr>1_Mountain Top</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727</cp:revision>
  <dcterms:created xsi:type="dcterms:W3CDTF">2009-08-18T08:19:59Z</dcterms:created>
  <dcterms:modified xsi:type="dcterms:W3CDTF">2021-03-05T20:30:18Z</dcterms:modified>
</cp:coreProperties>
</file>