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 id="2147483713" r:id="rId5"/>
  </p:sldMasterIdLst>
  <p:notesMasterIdLst>
    <p:notesMasterId r:id="rId130"/>
  </p:notesMasterIdLst>
  <p:handoutMasterIdLst>
    <p:handoutMasterId r:id="rId131"/>
  </p:handoutMasterIdLst>
  <p:sldIdLst>
    <p:sldId id="352" r:id="rId6"/>
    <p:sldId id="320" r:id="rId7"/>
    <p:sldId id="353" r:id="rId8"/>
    <p:sldId id="354" r:id="rId9"/>
    <p:sldId id="355" r:id="rId10"/>
    <p:sldId id="356" r:id="rId11"/>
    <p:sldId id="357" r:id="rId12"/>
    <p:sldId id="358" r:id="rId13"/>
    <p:sldId id="359" r:id="rId14"/>
    <p:sldId id="360" r:id="rId15"/>
    <p:sldId id="361" r:id="rId16"/>
    <p:sldId id="362" r:id="rId17"/>
    <p:sldId id="363" r:id="rId18"/>
    <p:sldId id="912" r:id="rId19"/>
    <p:sldId id="365" r:id="rId20"/>
    <p:sldId id="366" r:id="rId21"/>
    <p:sldId id="913" r:id="rId22"/>
    <p:sldId id="914" r:id="rId23"/>
    <p:sldId id="369" r:id="rId24"/>
    <p:sldId id="915" r:id="rId25"/>
    <p:sldId id="916" r:id="rId26"/>
    <p:sldId id="917" r:id="rId27"/>
    <p:sldId id="918" r:id="rId28"/>
    <p:sldId id="919" r:id="rId29"/>
    <p:sldId id="920" r:id="rId30"/>
    <p:sldId id="417" r:id="rId31"/>
    <p:sldId id="377" r:id="rId32"/>
    <p:sldId id="378" r:id="rId33"/>
    <p:sldId id="379" r:id="rId34"/>
    <p:sldId id="921" r:id="rId35"/>
    <p:sldId id="922" r:id="rId36"/>
    <p:sldId id="923" r:id="rId37"/>
    <p:sldId id="924" r:id="rId38"/>
    <p:sldId id="925" r:id="rId39"/>
    <p:sldId id="926" r:id="rId40"/>
    <p:sldId id="927" r:id="rId41"/>
    <p:sldId id="928" r:id="rId42"/>
    <p:sldId id="929" r:id="rId43"/>
    <p:sldId id="930" r:id="rId44"/>
    <p:sldId id="931" r:id="rId45"/>
    <p:sldId id="391" r:id="rId46"/>
    <p:sldId id="932" r:id="rId47"/>
    <p:sldId id="418" r:id="rId48"/>
    <p:sldId id="933" r:id="rId49"/>
    <p:sldId id="934" r:id="rId50"/>
    <p:sldId id="935" r:id="rId51"/>
    <p:sldId id="936" r:id="rId52"/>
    <p:sldId id="937" r:id="rId53"/>
    <p:sldId id="938" r:id="rId54"/>
    <p:sldId id="939" r:id="rId55"/>
    <p:sldId id="940" r:id="rId56"/>
    <p:sldId id="941" r:id="rId57"/>
    <p:sldId id="419" r:id="rId58"/>
    <p:sldId id="404" r:id="rId59"/>
    <p:sldId id="405" r:id="rId60"/>
    <p:sldId id="406" r:id="rId61"/>
    <p:sldId id="942" r:id="rId62"/>
    <p:sldId id="943" r:id="rId63"/>
    <p:sldId id="944" r:id="rId64"/>
    <p:sldId id="945" r:id="rId65"/>
    <p:sldId id="946" r:id="rId66"/>
    <p:sldId id="947" r:id="rId67"/>
    <p:sldId id="948" r:id="rId68"/>
    <p:sldId id="949" r:id="rId69"/>
    <p:sldId id="460" r:id="rId70"/>
    <p:sldId id="911" r:id="rId71"/>
    <p:sldId id="367" r:id="rId72"/>
    <p:sldId id="368" r:id="rId73"/>
    <p:sldId id="488" r:id="rId74"/>
    <p:sldId id="489" r:id="rId75"/>
    <p:sldId id="490" r:id="rId76"/>
    <p:sldId id="491" r:id="rId77"/>
    <p:sldId id="492" r:id="rId78"/>
    <p:sldId id="493" r:id="rId79"/>
    <p:sldId id="329" r:id="rId80"/>
    <p:sldId id="370" r:id="rId81"/>
    <p:sldId id="371" r:id="rId82"/>
    <p:sldId id="372" r:id="rId83"/>
    <p:sldId id="373" r:id="rId84"/>
    <p:sldId id="374" r:id="rId85"/>
    <p:sldId id="375" r:id="rId86"/>
    <p:sldId id="376" r:id="rId87"/>
    <p:sldId id="380" r:id="rId88"/>
    <p:sldId id="381" r:id="rId89"/>
    <p:sldId id="382" r:id="rId90"/>
    <p:sldId id="383" r:id="rId91"/>
    <p:sldId id="384" r:id="rId92"/>
    <p:sldId id="385" r:id="rId93"/>
    <p:sldId id="386" r:id="rId94"/>
    <p:sldId id="387" r:id="rId95"/>
    <p:sldId id="388" r:id="rId96"/>
    <p:sldId id="389" r:id="rId97"/>
    <p:sldId id="390" r:id="rId98"/>
    <p:sldId id="392" r:id="rId99"/>
    <p:sldId id="393" r:id="rId100"/>
    <p:sldId id="394" r:id="rId101"/>
    <p:sldId id="395" r:id="rId102"/>
    <p:sldId id="396" r:id="rId103"/>
    <p:sldId id="397" r:id="rId104"/>
    <p:sldId id="398" r:id="rId105"/>
    <p:sldId id="399" r:id="rId106"/>
    <p:sldId id="400" r:id="rId107"/>
    <p:sldId id="401" r:id="rId108"/>
    <p:sldId id="402" r:id="rId109"/>
    <p:sldId id="403" r:id="rId110"/>
    <p:sldId id="407" r:id="rId111"/>
    <p:sldId id="408" r:id="rId112"/>
    <p:sldId id="409" r:id="rId113"/>
    <p:sldId id="410" r:id="rId114"/>
    <p:sldId id="411" r:id="rId115"/>
    <p:sldId id="412" r:id="rId116"/>
    <p:sldId id="413" r:id="rId117"/>
    <p:sldId id="414" r:id="rId118"/>
    <p:sldId id="415" r:id="rId119"/>
    <p:sldId id="416" r:id="rId120"/>
    <p:sldId id="423" r:id="rId121"/>
    <p:sldId id="502" r:id="rId122"/>
    <p:sldId id="503" r:id="rId123"/>
    <p:sldId id="795" r:id="rId124"/>
    <p:sldId id="796" r:id="rId125"/>
    <p:sldId id="797" r:id="rId126"/>
    <p:sldId id="794" r:id="rId127"/>
    <p:sldId id="571" r:id="rId128"/>
    <p:sldId id="496" r:id="rId12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108" d="100"/>
          <a:sy n="108" d="100"/>
        </p:scale>
        <p:origin x="342"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66801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77758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67</a:t>
            </a:fld>
            <a:endParaRPr lang="en-US" dirty="0"/>
          </a:p>
        </p:txBody>
      </p:sp>
    </p:spTree>
    <p:extLst>
      <p:ext uri="{BB962C8B-B14F-4D97-AF65-F5344CB8AC3E}">
        <p14:creationId xmlns:p14="http://schemas.microsoft.com/office/powerpoint/2010/main" val="406191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65640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240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73703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7081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6363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418691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9501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794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8484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27413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566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9055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3/18/2021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12391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26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3/18/2021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41365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38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19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86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258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740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09677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97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31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1748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3019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0191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347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08764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2057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6272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3001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22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9971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9633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66981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1330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431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675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286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3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167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1556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8757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8212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624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6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52737269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3/18/2021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57006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785414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1044929"/>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p>
        </p:txBody>
      </p:sp>
    </p:spTree>
    <p:extLst>
      <p:ext uri="{BB962C8B-B14F-4D97-AF65-F5344CB8AC3E}">
        <p14:creationId xmlns:p14="http://schemas.microsoft.com/office/powerpoint/2010/main" val="420691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an orphan. But you call me a citizen of heaven. When I was broken. You were my healing. Now your</a:t>
            </a:r>
          </a:p>
        </p:txBody>
      </p:sp>
    </p:spTree>
    <p:extLst>
      <p:ext uri="{BB962C8B-B14F-4D97-AF65-F5344CB8AC3E}">
        <p14:creationId xmlns:p14="http://schemas.microsoft.com/office/powerpoint/2010/main" val="18670230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Genesis 3:21-24</a:t>
            </a:r>
            <a:endParaRPr lang="en-US" sz="4000" u="sng" dirty="0"/>
          </a:p>
          <a:p>
            <a:pPr algn="ctr"/>
            <a:r>
              <a:rPr lang="en-US" sz="4000" dirty="0"/>
              <a:t>21 Also for Adam and his wife the LORD God made tunics of skin, and clothed them. 22 Then the LORD God said, "Behold, the man has become like one of Us, to know good and evil. And now, lest he put out his hand and take also of the tree of life, and eat, and live forever"—</a:t>
            </a:r>
          </a:p>
          <a:p>
            <a:pPr algn="ctr"/>
            <a:r>
              <a:rPr lang="en-US" sz="4000" dirty="0"/>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23 therefore the LORD God sent him out of the garden of Eden to till the ground from which he was taken. 24 So He drove out the man…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Hebrews 9:22</a:t>
            </a:r>
            <a:endParaRPr lang="en-US" sz="4000" u="sng" dirty="0"/>
          </a:p>
          <a:p>
            <a:pPr algn="ctr"/>
            <a:r>
              <a:rPr lang="en-US" sz="4000" dirty="0"/>
              <a:t>“And according to the law almost all things are purified with blood, and without shedding of blood there is no remission”</a:t>
            </a:r>
          </a:p>
          <a:p>
            <a:pPr algn="ctr"/>
            <a:r>
              <a:rPr lang="en-US" sz="4000" dirty="0"/>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Leviticus 17:11</a:t>
            </a:r>
            <a:endParaRPr lang="en-US" sz="4000" u="sng" dirty="0"/>
          </a:p>
          <a:p>
            <a:pPr algn="ctr"/>
            <a:r>
              <a:rPr lang="en-US" sz="4000" dirty="0"/>
              <a:t>“For the life of the flesh is in the blood, and I have given it to you upon the altar to make atonement for your souls; for it is the blood that makes atonement for the soul”</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8674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a:p>
            <a:pPr algn="ctr"/>
            <a:r>
              <a:rPr lang="en-US" sz="4000" dirty="0"/>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6 In burnt offerings and sacrifices for sin You had no pleasure. 7 Then I said, 'Behold, I have come-- In the volume of the book it is written of Me-- To do Your will, O God.' " 8 Previously saying, "Sacrifice and offering, burnt offerings, and offerings for sin You did not desire, nor had pleasure in them" (which are offered according to the law),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 </a:t>
            </a:r>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is the air that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breathing. I have a future my eyes are open. Cause when you called my name.</a:t>
            </a:r>
          </a:p>
        </p:txBody>
      </p:sp>
    </p:spTree>
    <p:extLst>
      <p:ext uri="{BB962C8B-B14F-4D97-AF65-F5344CB8AC3E}">
        <p14:creationId xmlns:p14="http://schemas.microsoft.com/office/powerpoint/2010/main" val="4668425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1 Peter 1:18-19</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11:27</a:t>
            </a:r>
            <a:endParaRPr lang="en-US" sz="4000" u="sng" dirty="0"/>
          </a:p>
          <a:p>
            <a:pPr algn="ctr"/>
            <a:r>
              <a:rPr lang="en-US" sz="4000" dirty="0"/>
              <a:t>“By faith he kept the Passover and the sprinkling of blood, lest he who destroyed the firstborn should touch them. And by Faith we have received Jesus Christ!</a:t>
            </a:r>
          </a:p>
          <a:p>
            <a:pPr algn="ctr"/>
            <a:r>
              <a:rPr lang="en-US" sz="4000" dirty="0"/>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b="1" dirty="0"/>
              <a:t> </a:t>
            </a:r>
            <a:endParaRPr lang="en-US" sz="4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039600" cy="50292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 </a:t>
            </a:r>
            <a:r>
              <a:rPr lang="en-US" sz="4000" dirty="0"/>
              <a:t>45 And He opened their understanding, that they might comprehend the Scriptures. </a:t>
            </a:r>
          </a:p>
          <a:p>
            <a:pPr algn="ctr"/>
            <a:r>
              <a:rPr lang="en-US" sz="4000" dirty="0"/>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582400" cy="5029200"/>
          </a:xfrm>
          <a:prstGeom prst="rect">
            <a:avLst/>
          </a:prstGeom>
        </p:spPr>
        <p:txBody>
          <a:bodyPr/>
          <a:lstStyle/>
          <a:p>
            <a:pPr algn="ctr"/>
            <a:r>
              <a:rPr lang="en-US" sz="4000" dirty="0"/>
              <a:t>48 </a:t>
            </a:r>
            <a:r>
              <a:rPr lang="en-US" sz="4000" dirty="0">
                <a:solidFill>
                  <a:srgbClr val="FF0000"/>
                </a:solidFill>
              </a:rPr>
              <a:t>And you are witnesses of these things. </a:t>
            </a:r>
            <a:r>
              <a:rPr lang="en-US" sz="4000" dirty="0"/>
              <a:t>49 </a:t>
            </a:r>
            <a:r>
              <a:rPr lang="en-US" sz="4000" dirty="0">
                <a:solidFill>
                  <a:srgbClr val="FF0000"/>
                </a:solidFill>
              </a:rPr>
              <a:t>Behold, I send the Promise of My Father upon you; but tarry in the city of Jerusalem until you are endued with power from on high."</a:t>
            </a:r>
          </a:p>
          <a:p>
            <a:pPr algn="ctr"/>
            <a:r>
              <a:rPr lang="en-US" sz="4000" dirty="0"/>
              <a:t> </a:t>
            </a:r>
          </a:p>
          <a:p>
            <a:pPr marL="342900" indent="-342900" algn="ctr">
              <a:lnSpc>
                <a:spcPct val="80000"/>
              </a:lnSpc>
              <a:spcBef>
                <a:spcPct val="20000"/>
              </a:spcBef>
              <a:buClr>
                <a:schemeClr val="tx2"/>
              </a:buClr>
              <a:defRPr/>
            </a:pPr>
            <a:endParaRPr lang="en-US" sz="4000" kern="0" dirty="0">
              <a:latin typeface="Calibri"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C:\Users\Placido Soliven\Desktop\Google Images\nisan17.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ran out of that grave. Out of the darkness. Into your glorious day. You called my name. And I ran out of</a:t>
            </a:r>
          </a:p>
        </p:txBody>
      </p:sp>
    </p:spTree>
    <p:extLst>
      <p:ext uri="{BB962C8B-B14F-4D97-AF65-F5344CB8AC3E}">
        <p14:creationId xmlns:p14="http://schemas.microsoft.com/office/powerpoint/2010/main" val="35451368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95344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grave. Out of the darkness. Into your glorious day.</a:t>
            </a:r>
          </a:p>
        </p:txBody>
      </p:sp>
    </p:spTree>
    <p:extLst>
      <p:ext uri="{BB962C8B-B14F-4D97-AF65-F5344CB8AC3E}">
        <p14:creationId xmlns:p14="http://schemas.microsoft.com/office/powerpoint/2010/main" val="5182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51317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Water you turned into wine. Opened the eyes of the blind. There’s no one like you. None like you.</a:t>
            </a:r>
          </a:p>
        </p:txBody>
      </p:sp>
    </p:spTree>
    <p:extLst>
      <p:ext uri="{BB962C8B-B14F-4D97-AF65-F5344CB8AC3E}">
        <p14:creationId xmlns:p14="http://schemas.microsoft.com/office/powerpoint/2010/main" val="91851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Into the darkness, you shine. Out of the ashes we rise. There’s no one like you. None like you.</a:t>
            </a:r>
          </a:p>
        </p:txBody>
      </p:sp>
    </p:spTree>
    <p:extLst>
      <p:ext uri="{BB962C8B-B14F-4D97-AF65-F5344CB8AC3E}">
        <p14:creationId xmlns:p14="http://schemas.microsoft.com/office/powerpoint/2010/main" val="34981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Our god is healer. Awesome in</a:t>
            </a:r>
          </a:p>
        </p:txBody>
      </p:sp>
    </p:spTree>
    <p:extLst>
      <p:ext uri="{BB962C8B-B14F-4D97-AF65-F5344CB8AC3E}">
        <p14:creationId xmlns:p14="http://schemas.microsoft.com/office/powerpoint/2010/main" val="109889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Our god, our god. Into the darkness , you shine. Out of the ashes, we rise. There’s no one</a:t>
            </a:r>
          </a:p>
        </p:txBody>
      </p:sp>
    </p:spTree>
    <p:extLst>
      <p:ext uri="{BB962C8B-B14F-4D97-AF65-F5344CB8AC3E}">
        <p14:creationId xmlns:p14="http://schemas.microsoft.com/office/powerpoint/2010/main" val="200365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you. None like </a:t>
            </a:r>
            <a:r>
              <a:rPr lang="en-US" sz="4000" dirty="0" err="1">
                <a:solidFill>
                  <a:schemeClr val="bg1"/>
                </a:solidFill>
                <a:latin typeface="Arial"/>
                <a:ea typeface="+mn-lt"/>
                <a:cs typeface="+mn-lt"/>
              </a:rPr>
              <a:t>you.Our</a:t>
            </a:r>
            <a:r>
              <a:rPr lang="en-US" sz="4000" dirty="0">
                <a:solidFill>
                  <a:schemeClr val="bg1"/>
                </a:solidFill>
                <a:latin typeface="Arial"/>
                <a:ea typeface="+mn-lt"/>
                <a:cs typeface="+mn-lt"/>
              </a:rPr>
              <a:t> god is greater. Our God is stronger. God you are higher than any other.</a:t>
            </a:r>
          </a:p>
        </p:txBody>
      </p:sp>
    </p:spTree>
    <p:extLst>
      <p:ext uri="{BB962C8B-B14F-4D97-AF65-F5344CB8AC3E}">
        <p14:creationId xmlns:p14="http://schemas.microsoft.com/office/powerpoint/2010/main" val="61801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buried beneath my shame. Who </a:t>
            </a:r>
            <a:r>
              <a:rPr lang="en-US" sz="4000" dirty="0" err="1">
                <a:solidFill>
                  <a:schemeClr val="bg1"/>
                </a:solidFill>
                <a:latin typeface="Arial"/>
                <a:ea typeface="+mn-lt"/>
                <a:cs typeface="+mn-lt"/>
              </a:rPr>
              <a:t>coild</a:t>
            </a:r>
            <a:r>
              <a:rPr lang="en-US" sz="4000" dirty="0">
                <a:solidFill>
                  <a:schemeClr val="bg1"/>
                </a:solidFill>
                <a:latin typeface="Arial"/>
                <a:ea typeface="+mn-lt"/>
                <a:cs typeface="+mn-lt"/>
              </a:rPr>
              <a:t> carry that kind of weight. It was my tomb. When I met you.</a:t>
            </a:r>
          </a:p>
        </p:txBody>
      </p:sp>
    </p:spTree>
    <p:extLst>
      <p:ext uri="{BB962C8B-B14F-4D97-AF65-F5344CB8AC3E}">
        <p14:creationId xmlns:p14="http://schemas.microsoft.com/office/powerpoint/2010/main" val="366475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healer. Awesome in power our God, our God. And if our god is for us. Than who could ever </a:t>
            </a:r>
          </a:p>
        </p:txBody>
      </p:sp>
    </p:spTree>
    <p:extLst>
      <p:ext uri="{BB962C8B-B14F-4D97-AF65-F5344CB8AC3E}">
        <p14:creationId xmlns:p14="http://schemas.microsoft.com/office/powerpoint/2010/main" val="315088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Stop us. And if our god is with us. Than what could stand </a:t>
            </a:r>
            <a:r>
              <a:rPr lang="en-US" sz="4000" dirty="0" err="1">
                <a:solidFill>
                  <a:schemeClr val="bg1"/>
                </a:solidFill>
                <a:latin typeface="Arial"/>
                <a:ea typeface="+mn-lt"/>
                <a:cs typeface="+mn-lt"/>
              </a:rPr>
              <a:t>against.And</a:t>
            </a:r>
            <a:r>
              <a:rPr lang="en-US" sz="4000" dirty="0">
                <a:solidFill>
                  <a:schemeClr val="bg1"/>
                </a:solidFill>
                <a:latin typeface="Arial"/>
                <a:ea typeface="+mn-lt"/>
                <a:cs typeface="+mn-lt"/>
              </a:rPr>
              <a:t> if our god is for us. Than who </a:t>
            </a:r>
          </a:p>
        </p:txBody>
      </p:sp>
    </p:spTree>
    <p:extLst>
      <p:ext uri="{BB962C8B-B14F-4D97-AF65-F5344CB8AC3E}">
        <p14:creationId xmlns:p14="http://schemas.microsoft.com/office/powerpoint/2010/main" val="310932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 ever stop us. And if our god is with us . Than what could stand against. Then what could stand </a:t>
            </a:r>
          </a:p>
        </p:txBody>
      </p:sp>
    </p:spTree>
    <p:extLst>
      <p:ext uri="{BB962C8B-B14F-4D97-AF65-F5344CB8AC3E}">
        <p14:creationId xmlns:p14="http://schemas.microsoft.com/office/powerpoint/2010/main" val="317236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Against. Our god is greater. Our God is stronger. God, You are higher than any other. Our God is</a:t>
            </a:r>
          </a:p>
        </p:txBody>
      </p:sp>
    </p:spTree>
    <p:extLst>
      <p:ext uri="{BB962C8B-B14F-4D97-AF65-F5344CB8AC3E}">
        <p14:creationId xmlns:p14="http://schemas.microsoft.com/office/powerpoint/2010/main" val="97770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Healer. Awesome in power. Our God, our God. Our God is greater. Our God is stronger. God, You are</a:t>
            </a:r>
          </a:p>
        </p:txBody>
      </p:sp>
    </p:spTree>
    <p:extLst>
      <p:ext uri="{BB962C8B-B14F-4D97-AF65-F5344CB8AC3E}">
        <p14:creationId xmlns:p14="http://schemas.microsoft.com/office/powerpoint/2010/main" val="4019777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Higher than any other. Our God is healer. Awesome in Power. Our God, our God. </a:t>
            </a:r>
          </a:p>
        </p:txBody>
      </p:sp>
    </p:spTree>
    <p:extLst>
      <p:ext uri="{BB962C8B-B14F-4D97-AF65-F5344CB8AC3E}">
        <p14:creationId xmlns:p14="http://schemas.microsoft.com/office/powerpoint/2010/main" val="1881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“See A Victory”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77245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weapon may be formed. But it won’t prosper. When the darkness falls, it won’t prevail. Cause</a:t>
            </a:r>
          </a:p>
        </p:txBody>
      </p:sp>
    </p:spTree>
    <p:extLst>
      <p:ext uri="{BB962C8B-B14F-4D97-AF65-F5344CB8AC3E}">
        <p14:creationId xmlns:p14="http://schemas.microsoft.com/office/powerpoint/2010/main" val="327961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God I serve knows only how to triumph. My god will never fail. Oh, My God will never fail.</a:t>
            </a:r>
          </a:p>
        </p:txBody>
      </p:sp>
    </p:spTree>
    <p:extLst>
      <p:ext uri="{BB962C8B-B14F-4D97-AF65-F5344CB8AC3E}">
        <p14:creationId xmlns:p14="http://schemas.microsoft.com/office/powerpoint/2010/main" val="2589161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a:t>
            </a:r>
          </a:p>
          <a:p>
            <a:pPr marL="0" indent="0" algn="ctr">
              <a:buNone/>
            </a:pPr>
            <a:r>
              <a:rPr lang="en-US" sz="4000" dirty="0">
                <a:solidFill>
                  <a:schemeClr val="bg1"/>
                </a:solidFill>
                <a:latin typeface="Arial"/>
                <a:ea typeface="+mn-lt"/>
                <a:cs typeface="+mn-lt"/>
              </a:rPr>
              <a:t>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a:t>
            </a:r>
          </a:p>
        </p:txBody>
      </p:sp>
    </p:spTree>
    <p:extLst>
      <p:ext uri="{BB962C8B-B14F-4D97-AF65-F5344CB8AC3E}">
        <p14:creationId xmlns:p14="http://schemas.microsoft.com/office/powerpoint/2010/main" val="423616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breathing, but not alive. All my failures I tried to hide. It was my tomb.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 met you.</a:t>
            </a:r>
          </a:p>
        </p:txBody>
      </p:sp>
    </p:spTree>
    <p:extLst>
      <p:ext uri="{BB962C8B-B14F-4D97-AF65-F5344CB8AC3E}">
        <p14:creationId xmlns:p14="http://schemas.microsoft.com/office/powerpoint/2010/main" val="15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a:t>
            </a:r>
            <a:r>
              <a:rPr lang="en-US" sz="4000" dirty="0" err="1">
                <a:solidFill>
                  <a:schemeClr val="bg1"/>
                </a:solidFill>
                <a:latin typeface="Arial"/>
                <a:ea typeface="+mn-lt"/>
                <a:cs typeface="+mn-lt"/>
              </a:rPr>
              <a:t>Lord.There</a:t>
            </a:r>
            <a:r>
              <a:rPr lang="en-US" sz="4000" dirty="0">
                <a:solidFill>
                  <a:schemeClr val="bg1"/>
                </a:solidFill>
                <a:latin typeface="Arial"/>
                <a:ea typeface="+mn-lt"/>
                <a:cs typeface="+mn-lt"/>
              </a:rPr>
              <a:t> is power in the mighty</a:t>
            </a:r>
          </a:p>
        </p:txBody>
      </p:sp>
    </p:spTree>
    <p:extLst>
      <p:ext uri="{BB962C8B-B14F-4D97-AF65-F5344CB8AC3E}">
        <p14:creationId xmlns:p14="http://schemas.microsoft.com/office/powerpoint/2010/main" val="2979865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of Jesus. Every war he wages, He will win. Oh I’m not backing down from any giant. Cause, I know</a:t>
            </a:r>
          </a:p>
        </p:txBody>
      </p:sp>
    </p:spTree>
    <p:extLst>
      <p:ext uri="{BB962C8B-B14F-4D97-AF65-F5344CB8AC3E}">
        <p14:creationId xmlns:p14="http://schemas.microsoft.com/office/powerpoint/2010/main" val="3624062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this story ends. Yes I know how this story ends.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a:t>
            </a:r>
          </a:p>
        </p:txBody>
      </p:sp>
    </p:spTree>
    <p:extLst>
      <p:ext uri="{BB962C8B-B14F-4D97-AF65-F5344CB8AC3E}">
        <p14:creationId xmlns:p14="http://schemas.microsoft.com/office/powerpoint/2010/main" val="144892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a:t>
            </a:r>
          </a:p>
        </p:txBody>
      </p:sp>
    </p:spTree>
    <p:extLst>
      <p:ext uri="{BB962C8B-B14F-4D97-AF65-F5344CB8AC3E}">
        <p14:creationId xmlns:p14="http://schemas.microsoft.com/office/powerpoint/2010/main" val="4201897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p>
        </p:txBody>
      </p:sp>
    </p:spTree>
    <p:extLst>
      <p:ext uri="{BB962C8B-B14F-4D97-AF65-F5344CB8AC3E}">
        <p14:creationId xmlns:p14="http://schemas.microsoft.com/office/powerpoint/2010/main" val="48848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You take what the</a:t>
            </a:r>
          </a:p>
        </p:txBody>
      </p:sp>
    </p:spTree>
    <p:extLst>
      <p:ext uri="{BB962C8B-B14F-4D97-AF65-F5344CB8AC3E}">
        <p14:creationId xmlns:p14="http://schemas.microsoft.com/office/powerpoint/2010/main" val="254337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Enemy meant for evil. And you turn it for good. You turn it for good. You take what the enemy meant for</a:t>
            </a:r>
          </a:p>
        </p:txBody>
      </p:sp>
    </p:spTree>
    <p:extLst>
      <p:ext uri="{BB962C8B-B14F-4D97-AF65-F5344CB8AC3E}">
        <p14:creationId xmlns:p14="http://schemas.microsoft.com/office/powerpoint/2010/main" val="392410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Evil and you turn it for good. You turn it for good. You take what the enemy meant for evil. And you turn it</a:t>
            </a:r>
          </a:p>
        </p:txBody>
      </p:sp>
    </p:spTree>
    <p:extLst>
      <p:ext uri="{BB962C8B-B14F-4D97-AF65-F5344CB8AC3E}">
        <p14:creationId xmlns:p14="http://schemas.microsoft.com/office/powerpoint/2010/main" val="3328385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good. You turn it for good. You take what the enemy meant for evil.. And you turn it for good.</a:t>
            </a:r>
          </a:p>
        </p:txBody>
      </p:sp>
    </p:spTree>
    <p:extLst>
      <p:ext uri="{BB962C8B-B14F-4D97-AF65-F5344CB8AC3E}">
        <p14:creationId xmlns:p14="http://schemas.microsoft.com/office/powerpoint/2010/main" val="59753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it for good.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a:t>
            </a:r>
          </a:p>
        </p:txBody>
      </p:sp>
    </p:spTree>
    <p:extLst>
      <p:ext uri="{BB962C8B-B14F-4D97-AF65-F5344CB8AC3E}">
        <p14:creationId xmlns:p14="http://schemas.microsoft.com/office/powerpoint/2010/main" val="318326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Called my name. Then I ran out of that grave. Out of the darkness. Into your glorious day.</a:t>
            </a:r>
          </a:p>
        </p:txBody>
      </p:sp>
    </p:spTree>
    <p:extLst>
      <p:ext uri="{BB962C8B-B14F-4D97-AF65-F5344CB8AC3E}">
        <p14:creationId xmlns:p14="http://schemas.microsoft.com/office/powerpoint/2010/main" val="891490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a:t>
            </a:r>
          </a:p>
        </p:txBody>
      </p:sp>
    </p:spTree>
    <p:extLst>
      <p:ext uri="{BB962C8B-B14F-4D97-AF65-F5344CB8AC3E}">
        <p14:creationId xmlns:p14="http://schemas.microsoft.com/office/powerpoint/2010/main" val="139228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a:t>
            </a:r>
          </a:p>
        </p:txBody>
      </p:sp>
    </p:spTree>
    <p:extLst>
      <p:ext uri="{BB962C8B-B14F-4D97-AF65-F5344CB8AC3E}">
        <p14:creationId xmlns:p14="http://schemas.microsoft.com/office/powerpoint/2010/main" val="3730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a:t>
            </a:r>
          </a:p>
        </p:txBody>
      </p:sp>
    </p:spTree>
    <p:extLst>
      <p:ext uri="{BB962C8B-B14F-4D97-AF65-F5344CB8AC3E}">
        <p14:creationId xmlns:p14="http://schemas.microsoft.com/office/powerpoint/2010/main" val="331915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3103230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2980786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34621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2950133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2751989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Ooh,oooh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714554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a:t>
            </a:r>
          </a:p>
        </p:txBody>
      </p:sp>
    </p:spTree>
    <p:extLst>
      <p:ext uri="{BB962C8B-B14F-4D97-AF65-F5344CB8AC3E}">
        <p14:creationId xmlns:p14="http://schemas.microsoft.com/office/powerpoint/2010/main" val="2108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called my name. And I ran out of that grave. Out of the darkness. Into your glorious day.</a:t>
            </a:r>
          </a:p>
        </p:txBody>
      </p:sp>
    </p:spTree>
    <p:extLst>
      <p:ext uri="{BB962C8B-B14F-4D97-AF65-F5344CB8AC3E}">
        <p14:creationId xmlns:p14="http://schemas.microsoft.com/office/powerpoint/2010/main" val="3103044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3316707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2651055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3335385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3922846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he. Sing a new song to him who sits on. Heaven’s mercy</a:t>
            </a:r>
          </a:p>
        </p:txBody>
      </p:sp>
    </p:spTree>
    <p:extLst>
      <p:ext uri="{BB962C8B-B14F-4D97-AF65-F5344CB8AC3E}">
        <p14:creationId xmlns:p14="http://schemas.microsoft.com/office/powerpoint/2010/main" val="687144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Seat. Worthy is the Lamb who was slain.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is He. We sing a new song. To him who sits on. </a:t>
            </a:r>
          </a:p>
        </p:txBody>
      </p:sp>
    </p:spTree>
    <p:extLst>
      <p:ext uri="{BB962C8B-B14F-4D97-AF65-F5344CB8AC3E}">
        <p14:creationId xmlns:p14="http://schemas.microsoft.com/office/powerpoint/2010/main" val="982368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holy is the Lord God all mighty. Who was and is and is to come. With all </a:t>
            </a:r>
          </a:p>
        </p:txBody>
      </p:sp>
    </p:spTree>
    <p:extLst>
      <p:ext uri="{BB962C8B-B14F-4D97-AF65-F5344CB8AC3E}">
        <p14:creationId xmlns:p14="http://schemas.microsoft.com/office/powerpoint/2010/main" val="1270590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I sing, praise to the king of Kings. You are my everything. And I will adore you. Clothed in</a:t>
            </a:r>
          </a:p>
        </p:txBody>
      </p:sp>
    </p:spTree>
    <p:extLst>
      <p:ext uri="{BB962C8B-B14F-4D97-AF65-F5344CB8AC3E}">
        <p14:creationId xmlns:p14="http://schemas.microsoft.com/office/powerpoint/2010/main" val="3023753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Rainbows of living color. Flashes of lightning, rolls of thunder. Blessing and honor, strength and glory</a:t>
            </a:r>
          </a:p>
        </p:txBody>
      </p:sp>
    </p:spTree>
    <p:extLst>
      <p:ext uri="{BB962C8B-B14F-4D97-AF65-F5344CB8AC3E}">
        <p14:creationId xmlns:p14="http://schemas.microsoft.com/office/powerpoint/2010/main" val="19363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power be. To you, the only wise King. Holy, holy, holy is the Lord God almighty. Who was and is and is </a:t>
            </a:r>
          </a:p>
        </p:txBody>
      </p:sp>
    </p:spTree>
    <p:extLst>
      <p:ext uri="{BB962C8B-B14F-4D97-AF65-F5344CB8AC3E}">
        <p14:creationId xmlns:p14="http://schemas.microsoft.com/office/powerpoint/2010/main" val="330250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2527047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a:t>
            </a:r>
            <a:r>
              <a:rPr lang="en-US" sz="4000" dirty="0" err="1">
                <a:solidFill>
                  <a:schemeClr val="bg1"/>
                </a:solidFill>
                <a:latin typeface="Arial"/>
                <a:ea typeface="+mn-lt"/>
                <a:cs typeface="+mn-lt"/>
              </a:rPr>
              <a:t>come.With</a:t>
            </a:r>
            <a:r>
              <a:rPr lang="en-US" sz="4000" dirty="0">
                <a:solidFill>
                  <a:schemeClr val="bg1"/>
                </a:solidFill>
                <a:latin typeface="Arial"/>
                <a:ea typeface="+mn-lt"/>
                <a:cs typeface="+mn-lt"/>
              </a:rPr>
              <a:t> all creation I sing praise to the King of Kings. You are my everything and I will adore you.</a:t>
            </a:r>
          </a:p>
        </p:txBody>
      </p:sp>
    </p:spTree>
    <p:extLst>
      <p:ext uri="{BB962C8B-B14F-4D97-AF65-F5344CB8AC3E}">
        <p14:creationId xmlns:p14="http://schemas.microsoft.com/office/powerpoint/2010/main" val="1979828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Filled with wonder. Awe struck wonder. At the mention of your name. Jesus, your name is power</a:t>
            </a:r>
          </a:p>
        </p:txBody>
      </p:sp>
    </p:spTree>
    <p:extLst>
      <p:ext uri="{BB962C8B-B14F-4D97-AF65-F5344CB8AC3E}">
        <p14:creationId xmlns:p14="http://schemas.microsoft.com/office/powerpoint/2010/main" val="1856530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and living water. Such a marvelous mystery. Holy, holy , holy is the Lord God almighty. Who was</a:t>
            </a:r>
          </a:p>
        </p:txBody>
      </p:sp>
    </p:spTree>
    <p:extLst>
      <p:ext uri="{BB962C8B-B14F-4D97-AF65-F5344CB8AC3E}">
        <p14:creationId xmlns:p14="http://schemas.microsoft.com/office/powerpoint/2010/main" val="4100332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is and is to come. With all creation I sing, praise to the King of Kings. You are my everything.</a:t>
            </a:r>
          </a:p>
        </p:txBody>
      </p:sp>
    </p:spTree>
    <p:extLst>
      <p:ext uri="{BB962C8B-B14F-4D97-AF65-F5344CB8AC3E}">
        <p14:creationId xmlns:p14="http://schemas.microsoft.com/office/powerpoint/2010/main" val="3950984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adore you. I will adore you..</a:t>
            </a:r>
          </a:p>
        </p:txBody>
      </p:sp>
    </p:spTree>
    <p:extLst>
      <p:ext uri="{BB962C8B-B14F-4D97-AF65-F5344CB8AC3E}">
        <p14:creationId xmlns:p14="http://schemas.microsoft.com/office/powerpoint/2010/main" val="1241007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6AF4106-7FE4-4587-ACED-0C84AA0E1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extLst>
      <p:ext uri="{BB962C8B-B14F-4D97-AF65-F5344CB8AC3E}">
        <p14:creationId xmlns:p14="http://schemas.microsoft.com/office/powerpoint/2010/main" val="3985054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1524000" y="0"/>
            <a:ext cx="9144000" cy="32004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Passover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5:7-8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Placido Soliven\Desktop\Google Images\Passover-doorpost.jpg"/>
          <p:cNvPicPr>
            <a:picLocks noChangeAspect="1" noChangeArrowheads="1"/>
          </p:cNvPicPr>
          <p:nvPr/>
        </p:nvPicPr>
        <p:blipFill>
          <a:blip r:embed="rId3" cstate="print"/>
          <a:srcRect/>
          <a:stretch>
            <a:fillRect/>
          </a:stretch>
        </p:blipFill>
        <p:spPr bwMode="auto">
          <a:xfrm>
            <a:off x="0" y="2701926"/>
            <a:ext cx="5943601" cy="4156074"/>
          </a:xfrm>
          <a:prstGeom prst="rect">
            <a:avLst/>
          </a:prstGeom>
          <a:noFill/>
        </p:spPr>
      </p:pic>
      <p:pic>
        <p:nvPicPr>
          <p:cNvPr id="1027" name="Picture 3" descr="C:\Users\Placido Soliven\Desktop\Google Images\c2b6bae5827f3c9d40fea7f92bce9a3c.jpg"/>
          <p:cNvPicPr>
            <a:picLocks noChangeAspect="1" noChangeArrowheads="1"/>
          </p:cNvPicPr>
          <p:nvPr/>
        </p:nvPicPr>
        <p:blipFill>
          <a:blip r:embed="rId4" cstate="print"/>
          <a:srcRect/>
          <a:stretch>
            <a:fillRect/>
          </a:stretch>
        </p:blipFill>
        <p:spPr bwMode="auto">
          <a:xfrm>
            <a:off x="5943600" y="2743200"/>
            <a:ext cx="6248400" cy="4156074"/>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019800"/>
          </a:xfrm>
          <a:prstGeom prst="rect">
            <a:avLst/>
          </a:prstGeom>
        </p:spPr>
        <p:txBody>
          <a:bodyPr/>
          <a:lstStyle/>
          <a:p>
            <a:pPr algn="ctr"/>
            <a:r>
              <a:rPr lang="en-US" sz="4000" b="1" u="sng" dirty="0">
                <a:latin typeface="Calibri" pitchFamily="34" charset="0"/>
              </a:rPr>
              <a:t>1 Corinthians 5:7-8</a:t>
            </a:r>
          </a:p>
          <a:p>
            <a:pPr algn="ctr"/>
            <a:r>
              <a:rPr lang="en-US" sz="4000" dirty="0">
                <a:latin typeface="Calibri" pitchFamily="34" charset="0"/>
              </a:rPr>
              <a:t>7 Therefore purge out the old leaven, that you may be a new lump, since you truly are unleavened. For indeed Christ, our Passover, was sacrificed for us. 8 Therefore let us keep the feast, not with old leaven, nor with the leaven of malice and wickedness, but with the unleavened bread of sincerity and truth.</a:t>
            </a:r>
          </a:p>
          <a:p>
            <a:pPr algn="ctr"/>
            <a:r>
              <a:rPr lang="en-US" sz="4000" dirty="0">
                <a:latin typeface="Calibri" pitchFamily="34"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6858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Next Sunday at Sundown through Wednesday Sundown March 28-30, 2021 all around the world The Passover Feast is celebrated around the world. On the Biblical calendar it is Nissan 15, 5781. It’s when Jesus was crucified, died and was buried in his tomb. But even more profound the following Wednesday March 30, 2021 on Nissan 17, 5781 </a:t>
            </a:r>
          </a:p>
          <a:p>
            <a:pPr marL="0" marR="0" algn="ctr">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Rose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95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met you. When you called my name. And I ran out of that grave.. Out of the darkness. Into your </a:t>
            </a:r>
          </a:p>
        </p:txBody>
      </p:sp>
    </p:spTree>
    <p:extLst>
      <p:ext uri="{BB962C8B-B14F-4D97-AF65-F5344CB8AC3E}">
        <p14:creationId xmlns:p14="http://schemas.microsoft.com/office/powerpoint/2010/main" val="3478504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19:14-16</a:t>
            </a:r>
            <a:endParaRPr lang="en-US" sz="4000" u="sng" dirty="0"/>
          </a:p>
          <a:p>
            <a:pPr algn="ctr"/>
            <a:r>
              <a:rPr lang="en-US" sz="4000" dirty="0"/>
              <a:t>14 Now it was the Preparation Day of the Passover, and about the sixth hour. And he said to the Jews, "Behold your King!" 15 But they cried out, "Away with Him, away with Him! Crucify Him!" Pilate said to them, "Shall I crucify your King?" The chief priests answered, "We have no king but Caesar!" 16 Then he delivered Him to them to be crucified. So they took Jesus and led Him away. </a:t>
            </a:r>
          </a:p>
        </p:txBody>
      </p:sp>
    </p:spTree>
    <p:extLst>
      <p:ext uri="{BB962C8B-B14F-4D97-AF65-F5344CB8AC3E}">
        <p14:creationId xmlns:p14="http://schemas.microsoft.com/office/powerpoint/2010/main" val="2073119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19:17-18</a:t>
            </a:r>
            <a:endParaRPr lang="en-US" sz="4000" u="sng" dirty="0"/>
          </a:p>
          <a:p>
            <a:pPr algn="ctr"/>
            <a:r>
              <a:rPr lang="en-US" sz="4000" dirty="0"/>
              <a:t>17 And He, bearing His cross, went out to a place called the Place of a Skull, which is called in Hebrew, Golgotha, 18 where they crucified Him, and two others with Him, one on either side, and Jesus in the center.</a:t>
            </a:r>
          </a:p>
        </p:txBody>
      </p:sp>
    </p:spTree>
    <p:extLst>
      <p:ext uri="{BB962C8B-B14F-4D97-AF65-F5344CB8AC3E}">
        <p14:creationId xmlns:p14="http://schemas.microsoft.com/office/powerpoint/2010/main" val="851956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John 19:31-34</a:t>
            </a:r>
            <a:endParaRPr lang="en-US" sz="4000" u="sng" dirty="0"/>
          </a:p>
          <a:p>
            <a:pPr algn="ctr"/>
            <a:r>
              <a:rPr lang="en-US" sz="4000" dirty="0"/>
              <a:t>31 Therefore, because it was the Preparation Day, that the bodies should not remain on the cross on the Sabbath (for that Sabbath was a high day), the Jews asked Pilate that their legs might be broken, and that they might be taken away. </a:t>
            </a:r>
          </a:p>
        </p:txBody>
      </p:sp>
    </p:spTree>
    <p:extLst>
      <p:ext uri="{BB962C8B-B14F-4D97-AF65-F5344CB8AC3E}">
        <p14:creationId xmlns:p14="http://schemas.microsoft.com/office/powerpoint/2010/main" val="2940970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a:t>
            </a:r>
          </a:p>
        </p:txBody>
      </p:sp>
    </p:spTree>
    <p:extLst>
      <p:ext uri="{BB962C8B-B14F-4D97-AF65-F5344CB8AC3E}">
        <p14:creationId xmlns:p14="http://schemas.microsoft.com/office/powerpoint/2010/main" val="164705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19:40-42</a:t>
            </a:r>
            <a:endParaRPr lang="en-US" sz="4000" u="sng" dirty="0"/>
          </a:p>
          <a:p>
            <a:pPr algn="ctr"/>
            <a:r>
              <a:rPr lang="en-US" sz="4000" dirty="0"/>
              <a:t>40 Then they took the body of Jesus, and bound it in strips of linen with the spices, as the custom of the Jews is to bury. 41 Now in the place where He was crucified there was a garden, and in the garden a new tomb in which no one had yet been laid. 42 So there they laid Jesus, because of the Jews' Preparation Day, for the tomb was nearby.</a:t>
            </a:r>
          </a:p>
          <a:p>
            <a:pPr algn="ctr"/>
            <a:endParaRPr lang="en-US" sz="4000" dirty="0"/>
          </a:p>
        </p:txBody>
      </p:sp>
    </p:spTree>
    <p:extLst>
      <p:ext uri="{BB962C8B-B14F-4D97-AF65-F5344CB8AC3E}">
        <p14:creationId xmlns:p14="http://schemas.microsoft.com/office/powerpoint/2010/main" val="2862020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Passover</a:t>
            </a:r>
          </a:p>
          <a:p>
            <a:pPr algn="ctr"/>
            <a:r>
              <a:rPr lang="en-US">
                <a:solidFill>
                  <a:srgbClr val="000000"/>
                </a:solidFill>
              </a:rPr>
              <a:t>(Nisan 15)</a:t>
            </a:r>
          </a:p>
          <a:p>
            <a:pPr algn="ctr"/>
            <a:r>
              <a:rPr lang="en-US">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1026" name="Picture 2" descr="C:\Documents and Settings\Owner\Desktop\charlton-heston-moses.jpg"/>
          <p:cNvPicPr>
            <a:picLocks noChangeAspect="1" noChangeArrowheads="1"/>
          </p:cNvPicPr>
          <p:nvPr/>
        </p:nvPicPr>
        <p:blipFill>
          <a:blip r:embed="rId2" cstate="print"/>
          <a:srcRect/>
          <a:stretch>
            <a:fillRect/>
          </a:stretch>
        </p:blipFill>
        <p:spPr bwMode="auto">
          <a:xfrm>
            <a:off x="0" y="0"/>
            <a:ext cx="12192000" cy="838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2050" name="Picture 2" descr="C:\Documents and Settings\Owner\Desktop\Let my People G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Exodus 12:3-13</a:t>
            </a:r>
            <a:endParaRPr lang="en-US" sz="4000" u="sng" dirty="0"/>
          </a:p>
          <a:p>
            <a:pPr algn="ctr"/>
            <a:r>
              <a:rPr lang="en-US" sz="4000" dirty="0"/>
              <a:t>3 Speak to all the congregation of Israel, saying: 'On the tenth day of this month every man shall take for himself a lamb, according to the house of his father, a lamb for a household. 4 And if the household is too small for the lamb, let him and his neighbor next to his house take it according to the number of the persons; according to each man's need you shall make your count for the lamb.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5 Your lamb shall be without blemish, a male of the first year. You may take it from the sheep or from the goats. 6 Now you shall keep it until the fourteenth day of the same month. Then the whole assembly of the congregation of Israel shall kill it at twilight. 7 And they shall take some of the blood and put it on the two doorposts and on the lintel of the houses where they eat it.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Glorious day. You called my name. Then I ran out of that grave. Out of the darkness. Into your glorious</a:t>
            </a:r>
          </a:p>
        </p:txBody>
      </p:sp>
    </p:spTree>
    <p:extLst>
      <p:ext uri="{BB962C8B-B14F-4D97-AF65-F5344CB8AC3E}">
        <p14:creationId xmlns:p14="http://schemas.microsoft.com/office/powerpoint/2010/main" val="409229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8 Then they shall eat the flesh on that night; roasted in fire, with unleavened bread and with bitter herbs they shall eat it. 9 Do not eat it raw, nor boiled at all with water, but roasted in fire--its head with its legs and its entrails. 10 You shall let none of it remain until morning, and what remains of it until morning you shall burn with fire. </a:t>
            </a:r>
            <a:endParaRPr lang="en-US" sz="4000" kern="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11 And thus you shall eat it: with a belt on your waist, your sandals on your feet, and your staff in your hand. So you shall eat it in haste. It is the LORD's Passover. 12 For I will pass through the land of Egypt on that night, and will strike all the firstborn in the land of Egypt, both man and beast; and against all the gods of Egypt I will execute judgment: I am the LORD. </a:t>
            </a:r>
          </a:p>
          <a:p>
            <a:pPr algn="ctr"/>
            <a:r>
              <a:rPr lang="en-US" sz="4000" dirty="0"/>
              <a:t> </a:t>
            </a:r>
          </a:p>
          <a:p>
            <a:pPr algn="ctr"/>
            <a:endParaRPr lang="en-US" sz="4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486400"/>
          </a:xfrm>
          <a:prstGeom prst="rect">
            <a:avLst/>
          </a:prstGeom>
        </p:spPr>
        <p:txBody>
          <a:bodyPr/>
          <a:lstStyle/>
          <a:p>
            <a:pPr algn="ctr"/>
            <a:r>
              <a:rPr lang="en-US" sz="4000" dirty="0"/>
              <a:t>13 Now the blood shall be a sign for you on the houses where you are. And when I see the blood, I will pass over you; and the plague shall not be on you to destroy you when I strike the land of Egypt.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algn="ctr"/>
            <a:r>
              <a:rPr lang="en-US" sz="4800" b="1" u="sng" dirty="0">
                <a:latin typeface="Calibri" pitchFamily="34" charset="0"/>
              </a:rPr>
              <a:t>Leviticus 23:2 </a:t>
            </a:r>
            <a:endParaRPr lang="en-US" sz="4800" u="sng" dirty="0">
              <a:latin typeface="Calibri" pitchFamily="34" charset="0"/>
            </a:endParaRPr>
          </a:p>
          <a:p>
            <a:pPr algn="ctr"/>
            <a:r>
              <a:rPr lang="en-US" sz="4800" dirty="0">
                <a:latin typeface="Calibri" pitchFamily="34" charset="0"/>
              </a:rPr>
              <a:t>And the LORD spoke to Moses, saying, Speak to the children of Israel, and say to them, Concerning the </a:t>
            </a:r>
            <a:r>
              <a:rPr lang="en-US" sz="4800" b="1" u="sng" dirty="0">
                <a:latin typeface="Calibri" pitchFamily="34" charset="0"/>
              </a:rPr>
              <a:t>Feasts</a:t>
            </a:r>
            <a:r>
              <a:rPr lang="en-US" sz="4800" dirty="0">
                <a:latin typeface="Calibri" pitchFamily="34" charset="0"/>
              </a:rPr>
              <a:t> of the LORD, which you shall proclaim to be holy </a:t>
            </a:r>
            <a:r>
              <a:rPr lang="en-US" sz="4800" b="1" u="sng" dirty="0">
                <a:latin typeface="Calibri" pitchFamily="34" charset="0"/>
              </a:rPr>
              <a:t>convocations</a:t>
            </a:r>
            <a:r>
              <a:rPr lang="en-US" sz="4800" dirty="0">
                <a:latin typeface="Calibri" pitchFamily="34" charset="0"/>
              </a:rPr>
              <a:t>, even these are my feasts.</a:t>
            </a:r>
            <a:r>
              <a:rPr lang="en-US" sz="4800" b="1" dirty="0">
                <a:latin typeface="Calibri" pitchFamily="34" charset="0"/>
              </a:rPr>
              <a:t> </a:t>
            </a:r>
            <a:endParaRPr lang="en-US" sz="4800" dirty="0">
              <a:latin typeface="Calibri"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800" dirty="0">
                <a:latin typeface="Calibri" pitchFamily="34" charset="0"/>
              </a:rPr>
              <a:t>The Hebrew word for </a:t>
            </a:r>
            <a:r>
              <a:rPr lang="en-US" sz="4800" u="sng" dirty="0">
                <a:latin typeface="Calibri" pitchFamily="34" charset="0"/>
              </a:rPr>
              <a:t>Feasts</a:t>
            </a:r>
            <a:r>
              <a:rPr lang="en-US" sz="4800" dirty="0">
                <a:latin typeface="Calibri" pitchFamily="34" charset="0"/>
              </a:rPr>
              <a:t> is also </a:t>
            </a:r>
            <a:r>
              <a:rPr lang="en-US" sz="4800" b="1" dirty="0">
                <a:latin typeface="Calibri" pitchFamily="34" charset="0"/>
              </a:rPr>
              <a:t>MOED</a:t>
            </a:r>
            <a:r>
              <a:rPr lang="en-US" sz="4800" dirty="0">
                <a:latin typeface="Calibri" pitchFamily="34" charset="0"/>
              </a:rPr>
              <a:t> meaning appointed times.</a:t>
            </a:r>
          </a:p>
          <a:p>
            <a:pPr algn="ctr"/>
            <a:r>
              <a:rPr lang="en-US" sz="4800" dirty="0">
                <a:latin typeface="Calibri" pitchFamily="34" charset="0"/>
              </a:rPr>
              <a:t> </a:t>
            </a:r>
          </a:p>
          <a:p>
            <a:pPr algn="ctr"/>
            <a:r>
              <a:rPr lang="en-US" sz="4800" dirty="0">
                <a:latin typeface="Calibri" pitchFamily="34" charset="0"/>
              </a:rPr>
              <a:t>The Hebrew word for </a:t>
            </a:r>
            <a:r>
              <a:rPr lang="en-US" sz="4800" u="sng" dirty="0">
                <a:latin typeface="Calibri" pitchFamily="34" charset="0"/>
              </a:rPr>
              <a:t>convocation</a:t>
            </a:r>
            <a:r>
              <a:rPr lang="en-US" sz="4800" dirty="0">
                <a:latin typeface="Calibri" pitchFamily="34" charset="0"/>
              </a:rPr>
              <a:t> is </a:t>
            </a:r>
            <a:r>
              <a:rPr lang="en-US" sz="4800" b="1" dirty="0">
                <a:latin typeface="Calibri" pitchFamily="34" charset="0"/>
              </a:rPr>
              <a:t>MIQRA</a:t>
            </a:r>
            <a:r>
              <a:rPr lang="en-US" sz="4800" dirty="0">
                <a:latin typeface="Calibri" pitchFamily="34" charset="0"/>
              </a:rPr>
              <a:t> meaning a dress rehearsal.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800" b="1" dirty="0">
                <a:latin typeface="Calibri" pitchFamily="34" charset="0"/>
              </a:rPr>
              <a:t>The Parallels of Passover and </a:t>
            </a:r>
          </a:p>
          <a:p>
            <a:pPr algn="ctr"/>
            <a:r>
              <a:rPr lang="en-US" sz="4800" b="1" dirty="0">
                <a:latin typeface="Calibri" pitchFamily="34" charset="0"/>
              </a:rPr>
              <a:t>Jesus Christ our Savior.</a:t>
            </a:r>
            <a:endParaRPr lang="en-US" sz="4800" dirty="0">
              <a:latin typeface="Calibri" pitchFamily="34" charset="0"/>
            </a:endParaRPr>
          </a:p>
          <a:p>
            <a:pPr marL="342900" indent="-342900" algn="ctr">
              <a:lnSpc>
                <a:spcPct val="80000"/>
              </a:lnSpc>
              <a:spcBef>
                <a:spcPct val="20000"/>
              </a:spcBef>
              <a:buClr>
                <a:schemeClr val="tx2"/>
              </a:buClr>
              <a:defRPr/>
            </a:pPr>
            <a:endParaRPr lang="en-US" sz="48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800" kern="0" dirty="0">
              <a:latin typeface="Calibri" pitchFamily="34" charset="0"/>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914400" indent="-914400" algn="ctr">
              <a:buAutoNum type="arabicPeriod"/>
            </a:pPr>
            <a:r>
              <a:rPr lang="en-US" sz="4800" b="1" dirty="0">
                <a:latin typeface="Calibri" pitchFamily="34" charset="0"/>
              </a:rPr>
              <a:t>As Israel was in Bondage to Egypt, so </a:t>
            </a:r>
          </a:p>
          <a:p>
            <a:pPr algn="ctr"/>
            <a:r>
              <a:rPr lang="en-US" sz="4800" b="1" dirty="0">
                <a:latin typeface="Calibri" pitchFamily="34" charset="0"/>
              </a:rPr>
              <a:t>Man is a Slave to Sin.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20396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algn="ctr"/>
            <a:r>
              <a:rPr lang="en-US" sz="4800" b="1" dirty="0">
                <a:latin typeface="Calibri" pitchFamily="34" charset="0"/>
              </a:rPr>
              <a:t>2. Each of us was born into this </a:t>
            </a:r>
          </a:p>
          <a:p>
            <a:pPr algn="ctr"/>
            <a:r>
              <a:rPr lang="en-US" sz="4800" b="1" dirty="0">
                <a:latin typeface="Calibri" pitchFamily="34" charset="0"/>
              </a:rPr>
              <a:t>world as a slave to sin. </a:t>
            </a:r>
          </a:p>
          <a:p>
            <a:pPr algn="ctr"/>
            <a:r>
              <a:rPr lang="en-US" sz="4800" b="1" dirty="0">
                <a:latin typeface="Calibri" pitchFamily="34" charset="0"/>
              </a:rPr>
              <a:t> </a:t>
            </a:r>
          </a:p>
          <a:p>
            <a:pPr algn="ctr"/>
            <a:r>
              <a:rPr lang="en-US" sz="4800" b="1" dirty="0">
                <a:latin typeface="Calibri" pitchFamily="34" charset="0"/>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Romans 5:18-21</a:t>
            </a:r>
            <a:endParaRPr lang="en-US" sz="4000" u="sng" dirty="0"/>
          </a:p>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3800" dirty="0"/>
              <a:t>20 Moreover the law entered that the offense might abound. But where sin abounded, grace abounded much more, 21 so that as sin reigned in death, even so grace might reign through righteousness to eternal life through Jesus Christ our Lord.</a:t>
            </a:r>
          </a:p>
          <a:p>
            <a:pPr algn="ctr"/>
            <a:r>
              <a:rPr lang="en-US" sz="3800" b="1" dirty="0"/>
              <a:t> </a:t>
            </a:r>
            <a:endParaRPr lang="en-US" sz="3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I needed rescue my sin was heavy. But chains break at the weight of your glory. I needed shelter .</a:t>
            </a:r>
          </a:p>
        </p:txBody>
      </p:sp>
    </p:spTree>
    <p:extLst>
      <p:ext uri="{BB962C8B-B14F-4D97-AF65-F5344CB8AC3E}">
        <p14:creationId xmlns:p14="http://schemas.microsoft.com/office/powerpoint/2010/main" val="1154146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791200"/>
          </a:xfrm>
          <a:prstGeom prst="rect">
            <a:avLst/>
          </a:prstGeom>
        </p:spPr>
        <p:txBody>
          <a:bodyPr/>
          <a:lstStyle/>
          <a:p>
            <a:pPr algn="ctr"/>
            <a:r>
              <a:rPr lang="en-US" sz="4000" b="1" u="sng" dirty="0"/>
              <a:t>Romans 3:23-25</a:t>
            </a:r>
            <a:endParaRPr lang="en-US" sz="4000" u="sng" dirty="0"/>
          </a:p>
          <a:p>
            <a:pPr algn="ctr"/>
            <a:r>
              <a:rPr lang="en-US" sz="4000" dirty="0"/>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a:t>
            </a:r>
          </a:p>
          <a:p>
            <a:pPr algn="ctr"/>
            <a:r>
              <a:rPr lang="en-US" sz="4000" dirty="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6172200"/>
          </a:xfrm>
          <a:prstGeom prst="rect">
            <a:avLst/>
          </a:prstGeom>
        </p:spPr>
        <p:txBody>
          <a:bodyPr/>
          <a:lstStyle/>
          <a:p>
            <a:pPr algn="ctr"/>
            <a:r>
              <a:rPr lang="en-US" sz="4000" b="1" dirty="0"/>
              <a:t>3. Why can’t we simply stop sinning? </a:t>
            </a:r>
            <a:endParaRPr lang="en-US" sz="4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Romans 6:20-23</a:t>
            </a:r>
            <a:endParaRPr lang="en-US" sz="4000" u="sng" dirty="0"/>
          </a:p>
          <a:p>
            <a:pPr algn="ctr"/>
            <a:r>
              <a:rPr lang="en-US" sz="4000" dirty="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Just as the Hebrew people could not just leave Egypt, we cannot simply </a:t>
            </a:r>
          </a:p>
          <a:p>
            <a:pPr algn="ctr"/>
            <a:r>
              <a:rPr lang="en-US" sz="4000" b="1" dirty="0"/>
              <a:t>leave our sin. </a:t>
            </a: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2 Corinthians 1:9-10</a:t>
            </a:r>
            <a:endParaRPr lang="en-US" sz="4000" u="sng" dirty="0"/>
          </a:p>
          <a:p>
            <a:pPr algn="ctr"/>
            <a:r>
              <a:rPr lang="en-US" sz="4000" dirty="0"/>
              <a:t>9 Yes, we had the sentence of death in ourselves, that we should not trust in ourselves but in God who raises the dead, 10 who delivered us from so great a death, and does deliver us; in whom we trust that He will still deliver us,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God promised that the firstborn in Egypt would die. </a:t>
            </a:r>
            <a:endParaRPr lang="en-US" sz="4000" dirty="0"/>
          </a:p>
          <a:p>
            <a:pPr algn="ctr"/>
            <a:endParaRPr lang="en-US" sz="4000" dirty="0">
              <a:latin typeface="Calibri"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9:27-28</a:t>
            </a:r>
            <a:endParaRPr lang="en-US" sz="4000" u="sng" dirty="0"/>
          </a:p>
          <a:p>
            <a:pPr algn="ctr"/>
            <a:r>
              <a:rPr lang="en-US" sz="4000" dirty="0"/>
              <a:t>27 And as it is appointed for men to die once, but after this the judgment, 28 so Christ was offered once to bear the sins of many. To those who eagerly wait for Him He will appear a second time, apart from sin, for salvation.</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t>6. Some 1500 years later a prophet named John The Baptist was preaching about the coming Kingdom of God. </a:t>
            </a:r>
            <a:endParaRPr lang="en-US" sz="4000" dirty="0"/>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dirty="0"/>
              <a:t>7. As the Blood of the Lamb Saved the Hebrews, so the Blood of Christ Saves Us!</a:t>
            </a:r>
            <a:endParaRPr lang="en-US" sz="4000" dirty="0"/>
          </a:p>
          <a:p>
            <a:pPr algn="ctr"/>
            <a:endParaRPr lang="en-US" sz="4000" dirty="0">
              <a:latin typeface="Calibri" pitchFamily="34"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5192</TotalTime>
  <Words>4356</Words>
  <Application>Microsoft Office PowerPoint</Application>
  <PresentationFormat>Widescreen</PresentationFormat>
  <Paragraphs>235</Paragraphs>
  <Slides>124</Slides>
  <Notes>1</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124</vt:i4>
      </vt:variant>
    </vt:vector>
  </HeadingPairs>
  <TitlesOfParts>
    <vt:vector size="136"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439</cp:revision>
  <dcterms:created xsi:type="dcterms:W3CDTF">2009-08-18T08:19:59Z</dcterms:created>
  <dcterms:modified xsi:type="dcterms:W3CDTF">2021-03-18T22:51:47Z</dcterms:modified>
</cp:coreProperties>
</file>