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8"/>
  </p:notesMasterIdLst>
  <p:handoutMasterIdLst>
    <p:handoutMasterId r:id="rId129"/>
  </p:handoutMasterIdLst>
  <p:sldIdLst>
    <p:sldId id="352" r:id="rId5"/>
    <p:sldId id="320" r:id="rId6"/>
    <p:sldId id="341" r:id="rId7"/>
    <p:sldId id="342" r:id="rId8"/>
    <p:sldId id="343" r:id="rId9"/>
    <p:sldId id="344" r:id="rId10"/>
    <p:sldId id="345" r:id="rId11"/>
    <p:sldId id="346" r:id="rId12"/>
    <p:sldId id="347" r:id="rId13"/>
    <p:sldId id="348" r:id="rId14"/>
    <p:sldId id="349" r:id="rId15"/>
    <p:sldId id="350" r:id="rId16"/>
    <p:sldId id="351"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70" r:id="rId34"/>
    <p:sldId id="371" r:id="rId35"/>
    <p:sldId id="372" r:id="rId36"/>
    <p:sldId id="911" r:id="rId37"/>
    <p:sldId id="912" r:id="rId38"/>
    <p:sldId id="913"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60" r:id="rId76"/>
    <p:sldId id="914" r:id="rId77"/>
    <p:sldId id="826" r:id="rId78"/>
    <p:sldId id="464" r:id="rId79"/>
    <p:sldId id="865" r:id="rId80"/>
    <p:sldId id="866" r:id="rId81"/>
    <p:sldId id="888" r:id="rId82"/>
    <p:sldId id="889" r:id="rId83"/>
    <p:sldId id="890" r:id="rId84"/>
    <p:sldId id="891" r:id="rId85"/>
    <p:sldId id="892" r:id="rId86"/>
    <p:sldId id="893" r:id="rId87"/>
    <p:sldId id="894" r:id="rId88"/>
    <p:sldId id="895" r:id="rId89"/>
    <p:sldId id="896" r:id="rId90"/>
    <p:sldId id="897" r:id="rId91"/>
    <p:sldId id="898" r:id="rId92"/>
    <p:sldId id="899" r:id="rId93"/>
    <p:sldId id="900" r:id="rId94"/>
    <p:sldId id="901" r:id="rId95"/>
    <p:sldId id="902" r:id="rId96"/>
    <p:sldId id="903" r:id="rId97"/>
    <p:sldId id="904" r:id="rId98"/>
    <p:sldId id="905" r:id="rId99"/>
    <p:sldId id="906" r:id="rId100"/>
    <p:sldId id="907" r:id="rId101"/>
    <p:sldId id="908" r:id="rId102"/>
    <p:sldId id="909" r:id="rId103"/>
    <p:sldId id="910" r:id="rId104"/>
    <p:sldId id="867" r:id="rId105"/>
    <p:sldId id="868" r:id="rId106"/>
    <p:sldId id="869" r:id="rId107"/>
    <p:sldId id="870" r:id="rId108"/>
    <p:sldId id="871" r:id="rId109"/>
    <p:sldId id="872" r:id="rId110"/>
    <p:sldId id="873" r:id="rId111"/>
    <p:sldId id="874" r:id="rId112"/>
    <p:sldId id="875" r:id="rId113"/>
    <p:sldId id="876" r:id="rId114"/>
    <p:sldId id="877" r:id="rId115"/>
    <p:sldId id="878" r:id="rId116"/>
    <p:sldId id="879" r:id="rId117"/>
    <p:sldId id="880" r:id="rId118"/>
    <p:sldId id="881" r:id="rId119"/>
    <p:sldId id="502" r:id="rId120"/>
    <p:sldId id="503" r:id="rId121"/>
    <p:sldId id="795" r:id="rId122"/>
    <p:sldId id="796" r:id="rId123"/>
    <p:sldId id="797" r:id="rId124"/>
    <p:sldId id="794" r:id="rId125"/>
    <p:sldId id="571" r:id="rId126"/>
    <p:sldId id="859" r:id="rId12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8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098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1865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0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76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6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20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989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443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58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3/12/2021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354006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655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3/12/2021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8931716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894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6874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36160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0040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35324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441783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6749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069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26699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3/12/2021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0440702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8777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9605159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is before all things, and in Him all things consist. 18 And He is the head of the body, the church, who is the beginning, the firstborn from the dead, that in all things He may have the preeminence.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 Day of Pentecost had fully come, they were all with one accord in one place. 2 And suddenly there came a sound from heaven, as of a rushing mighty wind, and it filled the whole house where they were sitting.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Then there appeared to them divided tongues, as of fire, and one sat upon each of them. 4 And they were all filled with the Holy Spirit and began to speak with other tongues, as the Spirit gave them utterance.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Greatest Power is the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Resurrection Power!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12 Therefore, brethren, we are debtors--not to the flesh, to live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For if you live according to the flesh you will die; but if by the Spirit you put to death the deeds of the body, you will live.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 You Receive This Power Today?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24785802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And with many other words he testified and exhorted them, saying, "Be saved from this perverse generation." 41 Then those who gladly received his word were baptized; and that day about three thousand souls were added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7:37-39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37 On the last day, that great day of the feast, Jesus stood and cried out, saying,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anyone thirsts, let him come to Me and drink. </a:t>
            </a:r>
            <a:r>
              <a:rPr lang="en-US" sz="3600" dirty="0">
                <a:effectLst/>
                <a:latin typeface="Verdana" panose="020B0604030504040204" pitchFamily="34" charset="0"/>
                <a:ea typeface="Calibri" panose="020F0502020204030204" pitchFamily="34" charset="0"/>
                <a:cs typeface="Times New Roman" panose="02020603050405020304" pitchFamily="18" charset="0"/>
              </a:rPr>
              <a:t>38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believes in Me, as the Scripture has said, out of his heart will flow rivers of living water."</a:t>
            </a:r>
            <a:r>
              <a:rPr lang="en-US" sz="3600" dirty="0">
                <a:effectLst/>
                <a:latin typeface="Verdana" panose="020B0604030504040204" pitchFamily="34" charset="0"/>
                <a:ea typeface="Calibri" panose="020F0502020204030204" pitchFamily="34" charset="0"/>
                <a:cs typeface="Times New Roman" panose="02020603050405020304" pitchFamily="18" charset="0"/>
              </a:rPr>
              <a:t> 39 But this He spoke concerning the Spirit, whom those believing in Him would receive; for the Holy Spirit was not yet given, because Jesus was not yet glorified.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Ask God for His Power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11:9-13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9 "So I say to you, ask, and it will be given to you; seek, and you will find; knock, and it will be opened to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10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r>
              <a:rPr lang="en-US" sz="3800" dirty="0">
                <a:effectLst/>
                <a:latin typeface="Verdana" panose="020B0604030504040204" pitchFamily="34" charset="0"/>
                <a:ea typeface="Calibri" panose="020F0502020204030204" pitchFamily="34" charset="0"/>
                <a:cs typeface="Times New Roman" panose="02020603050405020304" pitchFamily="18" charset="0"/>
              </a:rPr>
              <a:t> 11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 son asks for bread from any father among you, will he give him a stone? Or if he asks for a fish, will he give him a serpent instead of a fish?</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Or if he asks for an egg, will he offer him a scorpion?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then, being evil, know how to give good gifts to your children, how much more will your heavenly Father give the Holy Spirit to those who ask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30810670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4652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15706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78546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11077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303192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273566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Everlasting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185525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59878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222059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153747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you reign forever. Our Hope Our strong Deliverer. You are the everlasting God.</a:t>
            </a:r>
          </a:p>
        </p:txBody>
      </p:sp>
    </p:spTree>
    <p:extLst>
      <p:ext uri="{BB962C8B-B14F-4D97-AF65-F5344CB8AC3E}">
        <p14:creationId xmlns:p14="http://schemas.microsoft.com/office/powerpoint/2010/main" val="397460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everlasting God. You do not faint you won’t grow weary. You’re the defender of the weak.</a:t>
            </a:r>
          </a:p>
        </p:txBody>
      </p:sp>
    </p:spTree>
    <p:extLst>
      <p:ext uri="{BB962C8B-B14F-4D97-AF65-F5344CB8AC3E}">
        <p14:creationId xmlns:p14="http://schemas.microsoft.com/office/powerpoint/2010/main" val="221102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comfort those in need. You lift us up on wings like eagles. </a:t>
            </a:r>
          </a:p>
        </p:txBody>
      </p:sp>
    </p:spTree>
    <p:extLst>
      <p:ext uri="{BB962C8B-B14F-4D97-AF65-F5344CB8AC3E}">
        <p14:creationId xmlns:p14="http://schemas.microsoft.com/office/powerpoint/2010/main" val="2312228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370944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422492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you reign forever. Our Hope Our strong Deliverer. You are the everlasting God.</a:t>
            </a:r>
          </a:p>
        </p:txBody>
      </p:sp>
    </p:spTree>
    <p:extLst>
      <p:ext uri="{BB962C8B-B14F-4D97-AF65-F5344CB8AC3E}">
        <p14:creationId xmlns:p14="http://schemas.microsoft.com/office/powerpoint/2010/main" val="202645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everlasting God. You do not faint you won’t grow weary. You’re the defender of the weak.</a:t>
            </a:r>
          </a:p>
        </p:txBody>
      </p:sp>
    </p:spTree>
    <p:extLst>
      <p:ext uri="{BB962C8B-B14F-4D97-AF65-F5344CB8AC3E}">
        <p14:creationId xmlns:p14="http://schemas.microsoft.com/office/powerpoint/2010/main" val="8793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comfort those in need. You lift us up on wings like eagles. </a:t>
            </a:r>
          </a:p>
        </p:txBody>
      </p:sp>
    </p:spTree>
    <p:extLst>
      <p:ext uri="{BB962C8B-B14F-4D97-AF65-F5344CB8AC3E}">
        <p14:creationId xmlns:p14="http://schemas.microsoft.com/office/powerpoint/2010/main" val="105385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425283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134830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Wait upon the Lord, we will wait upon the Lord.</a:t>
            </a:r>
          </a:p>
        </p:txBody>
      </p:sp>
    </p:spTree>
    <p:extLst>
      <p:ext uri="{BB962C8B-B14F-4D97-AF65-F5344CB8AC3E}">
        <p14:creationId xmlns:p14="http://schemas.microsoft.com/office/powerpoint/2010/main" val="1497949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142494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4140913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928728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174121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744751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183692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2173736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65280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2909561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997344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378820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385933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3496695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21138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601062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3264623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55346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030713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 Come to the Altar”</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371934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I’m not afraid to show you my weakness. My failures and flaws Lord you’ve </a:t>
            </a:r>
          </a:p>
        </p:txBody>
      </p:sp>
    </p:spTree>
    <p:extLst>
      <p:ext uri="{BB962C8B-B14F-4D97-AF65-F5344CB8AC3E}">
        <p14:creationId xmlns:p14="http://schemas.microsoft.com/office/powerpoint/2010/main" val="2147605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hurting and broken within? Overwhelmed by the weight of your sin? Jesus is calling</a:t>
            </a:r>
          </a:p>
        </p:txBody>
      </p:sp>
    </p:spTree>
    <p:extLst>
      <p:ext uri="{BB962C8B-B14F-4D97-AF65-F5344CB8AC3E}">
        <p14:creationId xmlns:p14="http://schemas.microsoft.com/office/powerpoint/2010/main" val="2107044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 come to the end of yourself. Do you thirst for a drink from the well? Jesus is calling</a:t>
            </a:r>
          </a:p>
        </p:txBody>
      </p:sp>
    </p:spTree>
    <p:extLst>
      <p:ext uri="{BB962C8B-B14F-4D97-AF65-F5344CB8AC3E}">
        <p14:creationId xmlns:p14="http://schemas.microsoft.com/office/powerpoint/2010/main" val="1274138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 Forgiveness was bought with. The precious </a:t>
            </a:r>
          </a:p>
        </p:txBody>
      </p:sp>
    </p:spTree>
    <p:extLst>
      <p:ext uri="{BB962C8B-B14F-4D97-AF65-F5344CB8AC3E}">
        <p14:creationId xmlns:p14="http://schemas.microsoft.com/office/powerpoint/2010/main" val="2087731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Leave behind your regrets and mistakes. Come today there’s no reason to wait. </a:t>
            </a:r>
          </a:p>
        </p:txBody>
      </p:sp>
    </p:spTree>
    <p:extLst>
      <p:ext uri="{BB962C8B-B14F-4D97-AF65-F5344CB8AC3E}">
        <p14:creationId xmlns:p14="http://schemas.microsoft.com/office/powerpoint/2010/main" val="2247194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is calling. Bring your sorrows and trade them for joy. From the ashes a new life is born. Jesus is</a:t>
            </a:r>
          </a:p>
        </p:txBody>
      </p:sp>
    </p:spTree>
    <p:extLst>
      <p:ext uri="{BB962C8B-B14F-4D97-AF65-F5344CB8AC3E}">
        <p14:creationId xmlns:p14="http://schemas.microsoft.com/office/powerpoint/2010/main" val="3382672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Calling. O come to the Altar. The Father’s arms are open wide. Forgiveness was bought with the </a:t>
            </a:r>
          </a:p>
        </p:txBody>
      </p:sp>
    </p:spTree>
    <p:extLst>
      <p:ext uri="{BB962C8B-B14F-4D97-AF65-F5344CB8AC3E}">
        <p14:creationId xmlns:p14="http://schemas.microsoft.com/office/powerpoint/2010/main" val="1594488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O Come to the Altar. The Father’s arms are open wide. Forgiveness was</a:t>
            </a:r>
          </a:p>
        </p:txBody>
      </p:sp>
    </p:spTree>
    <p:extLst>
      <p:ext uri="{BB962C8B-B14F-4D97-AF65-F5344CB8AC3E}">
        <p14:creationId xmlns:p14="http://schemas.microsoft.com/office/powerpoint/2010/main" val="1011101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Bought with. The precious blood of Jesus Christ . Oh,</a:t>
            </a:r>
          </a:p>
          <a:p>
            <a:pPr marL="0" indent="0" algn="ctr">
              <a:buNone/>
            </a:pPr>
            <a:r>
              <a:rPr lang="en-US" sz="4000" dirty="0">
                <a:solidFill>
                  <a:schemeClr val="bg1"/>
                </a:solidFill>
                <a:latin typeface="Arial"/>
                <a:ea typeface="+mn-lt"/>
                <a:cs typeface="+mn-lt"/>
              </a:rPr>
              <a:t>What a Savior. Isn’t he wonderful. Sing Hallelujah </a:t>
            </a:r>
          </a:p>
        </p:txBody>
      </p:sp>
    </p:spTree>
    <p:extLst>
      <p:ext uri="{BB962C8B-B14F-4D97-AF65-F5344CB8AC3E}">
        <p14:creationId xmlns:p14="http://schemas.microsoft.com/office/powerpoint/2010/main" val="3977409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risen.  Bow down before him. For he is Lord of all . Sing Hallelujah Christ is risen. Oh what a </a:t>
            </a:r>
          </a:p>
        </p:txBody>
      </p:sp>
    </p:spTree>
    <p:extLst>
      <p:ext uri="{BB962C8B-B14F-4D97-AF65-F5344CB8AC3E}">
        <p14:creationId xmlns:p14="http://schemas.microsoft.com/office/powerpoint/2010/main" val="234431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Isn’t he wonderful. Sing Hallelujah Christ is risen. Bow down before him. For he is Lord of all</a:t>
            </a:r>
          </a:p>
        </p:txBody>
      </p:sp>
    </p:spTree>
    <p:extLst>
      <p:ext uri="{BB962C8B-B14F-4D97-AF65-F5344CB8AC3E}">
        <p14:creationId xmlns:p14="http://schemas.microsoft.com/office/powerpoint/2010/main" val="139379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friend . Cause the God of the mountain. Is the God of the Valley. </a:t>
            </a:r>
          </a:p>
        </p:txBody>
      </p:sp>
    </p:spTree>
    <p:extLst>
      <p:ext uri="{BB962C8B-B14F-4D97-AF65-F5344CB8AC3E}">
        <p14:creationId xmlns:p14="http://schemas.microsoft.com/office/powerpoint/2010/main" val="953994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Hallelujah, Christ is Risen. O Come to the Altar. The Father’s arms are open wide.</a:t>
            </a:r>
          </a:p>
        </p:txBody>
      </p:sp>
    </p:spTree>
    <p:extLst>
      <p:ext uri="{BB962C8B-B14F-4D97-AF65-F5344CB8AC3E}">
        <p14:creationId xmlns:p14="http://schemas.microsoft.com/office/powerpoint/2010/main" val="2668069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Forgiveness was bought with. The precious Blood of Jesus Christ. O Come to the Altar. The Father’s arms</a:t>
            </a:r>
          </a:p>
        </p:txBody>
      </p:sp>
    </p:spTree>
    <p:extLst>
      <p:ext uri="{BB962C8B-B14F-4D97-AF65-F5344CB8AC3E}">
        <p14:creationId xmlns:p14="http://schemas.microsoft.com/office/powerpoint/2010/main" val="1598930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open wide. Forgiveness was bought with the precious blood of Jesus Christ.</a:t>
            </a:r>
          </a:p>
        </p:txBody>
      </p:sp>
    </p:spTree>
    <p:extLst>
      <p:ext uri="{BB962C8B-B14F-4D97-AF65-F5344CB8AC3E}">
        <p14:creationId xmlns:p14="http://schemas.microsoft.com/office/powerpoint/2010/main" val="2859729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Bear your cross as you wait for the crown. Tell the world of the treasure you’ve found.</a:t>
            </a:r>
          </a:p>
        </p:txBody>
      </p:sp>
    </p:spTree>
    <p:extLst>
      <p:ext uri="{BB962C8B-B14F-4D97-AF65-F5344CB8AC3E}">
        <p14:creationId xmlns:p14="http://schemas.microsoft.com/office/powerpoint/2010/main" val="4055887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My Desire”</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880424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my desire, to Honor you. Lord with all my Heart I worship you. All I have within me</a:t>
            </a:r>
          </a:p>
        </p:txBody>
      </p:sp>
    </p:spTree>
    <p:extLst>
      <p:ext uri="{BB962C8B-B14F-4D97-AF65-F5344CB8AC3E}">
        <p14:creationId xmlns:p14="http://schemas.microsoft.com/office/powerpoint/2010/main" val="977761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you Praise. All that I adore is in you. Lord I give you my heart. I give you my soul.</a:t>
            </a:r>
          </a:p>
        </p:txBody>
      </p:sp>
    </p:spTree>
    <p:extLst>
      <p:ext uri="{BB962C8B-B14F-4D97-AF65-F5344CB8AC3E}">
        <p14:creationId xmlns:p14="http://schemas.microsoft.com/office/powerpoint/2010/main" val="1643615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live for you alone. Every breath that I take. Every moment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awake. Lord have your </a:t>
            </a:r>
          </a:p>
        </p:txBody>
      </p:sp>
    </p:spTree>
    <p:extLst>
      <p:ext uri="{BB962C8B-B14F-4D97-AF65-F5344CB8AC3E}">
        <p14:creationId xmlns:p14="http://schemas.microsoft.com/office/powerpoint/2010/main" val="199020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in me. This is my desire, to honor you. Lord with all my heart. I worship you. All I</a:t>
            </a:r>
          </a:p>
        </p:txBody>
      </p:sp>
    </p:spTree>
    <p:extLst>
      <p:ext uri="{BB962C8B-B14F-4D97-AF65-F5344CB8AC3E}">
        <p14:creationId xmlns:p14="http://schemas.microsoft.com/office/powerpoint/2010/main" val="2981773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with in me. I give you praise. All that I adore is in you. Lord I give you my heart. I</a:t>
            </a:r>
          </a:p>
        </p:txBody>
      </p:sp>
    </p:spTree>
    <p:extLst>
      <p:ext uri="{BB962C8B-B14F-4D97-AF65-F5344CB8AC3E}">
        <p14:creationId xmlns:p14="http://schemas.microsoft.com/office/powerpoint/2010/main" val="372107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3279227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you my soul. I live for you alone. Every breath that I take. Every moment I’m awake</a:t>
            </a:r>
          </a:p>
        </p:txBody>
      </p:sp>
    </p:spTree>
    <p:extLst>
      <p:ext uri="{BB962C8B-B14F-4D97-AF65-F5344CB8AC3E}">
        <p14:creationId xmlns:p14="http://schemas.microsoft.com/office/powerpoint/2010/main" val="1681322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have your way in me.</a:t>
            </a:r>
          </a:p>
        </p:txBody>
      </p:sp>
    </p:spTree>
    <p:extLst>
      <p:ext uri="{BB962C8B-B14F-4D97-AF65-F5344CB8AC3E}">
        <p14:creationId xmlns:p14="http://schemas.microsoft.com/office/powerpoint/2010/main" val="1685322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D9CFB961-8B74-4232-BFD9-C69512328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8600"/>
            <a:ext cx="11353799" cy="64008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Fire and Light of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outdoor object, blur, light, night sky&#10;&#10;Description automatically generated">
            <a:extLst>
              <a:ext uri="{FF2B5EF4-FFF2-40B4-BE49-F238E27FC236}">
                <a16:creationId xmlns:a16="http://schemas.microsoft.com/office/drawing/2014/main" id="{2FDD43A9-66FF-4BBA-8EBD-124244F0E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saltiness, how can it be made salty again? It is no longer good for anything, except to be thrown out and trampled underfoot.</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town built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Neither do people light a lamp and put it under a bowl. Instead they put it on its stand, and it gives light to everyone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the same way, let your light shine before others, that they may see your good deeds and glorify your Father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His Fire Attracts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Exodus 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Moses was tending the flock of Jethro his father-in-law, the priest of Midian. And he led the flock to the back of the desert, and came to Horeb, the mountain of God. 2 And the Angel of the LORD appeared to him in a flame of fire from the midst of a bush. So he looked, and behold, the bush was burning with fire, but the bush was not consumed.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3 Then Moses said, "I will now turn aside and see this great sight, why the bush does not burn." 4 So when the LORD saw that he turned aside to look, God called to him from the midst of the bush and said, "Moses, Moses!" And he said, "Here I am." 5 Then He said, "Do not draw near this place. Take your sandals off your feet, for the place where you stand is holy ground."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19567947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Moreover He said, "I am the God of your father--the God of Abraham, the God of Isaac, and the God of Jacob." And Moses hid his face, for he was afraid to look upon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According to the grace of God which was given to me, as a wise master builder I have laid the foundation, and another builds on it. But let each one take heed how he builds on it. 11 For no other foundation can anyone lay than that which is laid, which is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Now if anyone builds on this foundation with gold, silver, precious stones, wood, hay, straw, 13 each one's work will become clear; for the Day will declare it, because it will be revealed by fire; and the fire will test each one's work, of what sort it is. 14 If anyone's work which he has built on it endures, he will receive a reward.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15 If anyone's work is burned, he will suffer loss; but he himself will be saved, yet so as through fire. 16 Do you not know that you are the temple of God and that the Spirit of God dwells in you? 17 If anyone defiles the temple of God, God will destroy him. For the temple of God is holy, which temple you are.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3:11-12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indeed baptize you with water unto repentance, but He who is coming after me is mightier than I, whose sandals I am not worthy to carry. He will baptize you with the Holy Spirit and fire.</a:t>
            </a:r>
            <a:r>
              <a:rPr lang="en-US" sz="3600" dirty="0">
                <a:effectLst/>
                <a:latin typeface="Verdana" panose="020B0604030504040204" pitchFamily="34" charset="0"/>
                <a:ea typeface="Calibri" panose="020F0502020204030204" pitchFamily="34" charset="0"/>
                <a:cs typeface="Times New Roman" panose="02020603050405020304" pitchFamily="18" charset="0"/>
              </a:rPr>
              <a:t> 12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His winnowing fan is in His hand, and He will thoroughly clean out His threshing floor, and gather His wheat into the barn; but He will burn up the chaff with unquenchable fire."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Light of Christ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8 Then Saul arose from the ground, and when his eyes were opened he saw no one. But they led him by the hand and brought him into Damascus.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was three days without sight, and neither ate nor drank.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1543012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But the Lord said to him, "Go, for he is a chosen vessel of Mine to bear My name before Gentiles, kings, and the children of Israel. 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Immediately there fell from his eyes something like scales, and he received his sight at once; and he arose and was baptized. 19 So when he had received food, he was strengthened. Then Saul spent some days with the disciples at Damascus. 20 Immediately he preached the Christ in the synagogues, that He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Then all who heard were amazed, and said, "Is this not he who destroyed those who called on this name in Jerusalem, and has come here for that purpose, so that he might bring them bound to the chief priests?" 22 But Saul increased all the more in strength, and confounded the Jews who dwelt in Damascus, proving that this Jesus is the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5:16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which is in heaven."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lamp of the body is the eye. If therefore your eye is good, your whole body will be full of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if your eye is bad, your whole body will be full of darkness. If therefore the light that is in you is darkness, how great is that darkness!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 </a:t>
            </a:r>
            <a:r>
              <a:rPr lang="en-US" sz="3700" dirty="0">
                <a:effectLst/>
                <a:latin typeface="Verdana" panose="020B0604030504040204" pitchFamily="34" charset="0"/>
                <a:ea typeface="Calibri" panose="020F0502020204030204" pitchFamily="34" charset="0"/>
                <a:cs typeface="Times New Roman" panose="02020603050405020304" pitchFamily="18" charset="0"/>
              </a:rPr>
              <a:t>21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God's Supernatural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Let all the earth fear the LORD; Let all the inhabitants of the world stand in awe of Him. 9 For He spoke, and it was done; He commanded, and it stood fast.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10705</TotalTime>
  <Words>4356</Words>
  <Application>Microsoft Office PowerPoint</Application>
  <PresentationFormat>Widescreen</PresentationFormat>
  <Paragraphs>253</Paragraphs>
  <Slides>123</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123</vt:i4>
      </vt:variant>
    </vt:vector>
  </HeadingPairs>
  <TitlesOfParts>
    <vt:vector size="134"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732</cp:revision>
  <dcterms:created xsi:type="dcterms:W3CDTF">2009-08-18T08:19:59Z</dcterms:created>
  <dcterms:modified xsi:type="dcterms:W3CDTF">2021-03-13T01:13:47Z</dcterms:modified>
</cp:coreProperties>
</file>