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15" r:id="rId3"/>
    <p:sldId id="826" r:id="rId4"/>
    <p:sldId id="464" r:id="rId5"/>
    <p:sldId id="865" r:id="rId6"/>
    <p:sldId id="888" r:id="rId7"/>
    <p:sldId id="889" r:id="rId8"/>
    <p:sldId id="890" r:id="rId9"/>
    <p:sldId id="891" r:id="rId10"/>
    <p:sldId id="892" r:id="rId11"/>
    <p:sldId id="893" r:id="rId12"/>
    <p:sldId id="894" r:id="rId13"/>
    <p:sldId id="895" r:id="rId14"/>
    <p:sldId id="896" r:id="rId15"/>
    <p:sldId id="897" r:id="rId16"/>
    <p:sldId id="898" r:id="rId17"/>
    <p:sldId id="899" r:id="rId18"/>
    <p:sldId id="900" r:id="rId19"/>
    <p:sldId id="901" r:id="rId20"/>
    <p:sldId id="902" r:id="rId21"/>
    <p:sldId id="903" r:id="rId22"/>
    <p:sldId id="904" r:id="rId23"/>
    <p:sldId id="905" r:id="rId24"/>
    <p:sldId id="906" r:id="rId25"/>
    <p:sldId id="909" r:id="rId26"/>
    <p:sldId id="910" r:id="rId27"/>
    <p:sldId id="867" r:id="rId28"/>
    <p:sldId id="868" r:id="rId29"/>
    <p:sldId id="916" r:id="rId30"/>
    <p:sldId id="917" r:id="rId31"/>
    <p:sldId id="502" r:id="rId32"/>
    <p:sldId id="503" r:id="rId33"/>
    <p:sldId id="795" r:id="rId34"/>
    <p:sldId id="796" r:id="rId35"/>
    <p:sldId id="797" r:id="rId36"/>
    <p:sldId id="794" r:id="rId37"/>
    <p:sldId id="571" r:id="rId38"/>
    <p:sldId id="859"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4FC5A7E4-8F94-4658-8CB9-6CEA5B178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17" y="0"/>
            <a:ext cx="10205166"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there will be signs in the sun, in the moon, and in the stars; and on the earth distress of nations, with perplexity, the sea and the waves roaring;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heavens will pass away with a terrible noise describes the end of the earth’s atmosphere and the sky above.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Everything in them will disappear in fire could mean that the celestial bodies will also be destroyed (the sun, moon, stars, and planets).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earth and everything on it will be exposed to judgment is an extremely difficult phrase, which has given rise to numerous textual variants in various manuscripts.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LORD, in the beginning laid the foundation of the earth, And the heavens are the work of Your hands. 11 They will perish, but You remain; And they will all grow old like a garment; 12 Like a cloak You will fold them up, And they will be changed. But You are the same, And Your years will not fail."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is unjust, let him be unjust still; he who is filthy, let him be filthy still; he who is righteous, let him be righteous still; he who is holy, let him be holy still."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Nevertheless we, according to His promise, look for new heavens and a new earth in which righteousness dwells.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is Coming Like a Thief in the Night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3:10-18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5500E92C-7FD9-4AC9-84C8-736169E4C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5544"/>
            <a:ext cx="12192000" cy="4128655"/>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1692562"/>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“because the creation itself also will be delivered from the bondage of corruption into the glorious liberty of the children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 saw no temple in it, for the Lord God Almighty and the Lamb are its temple. 23 The city had no need of the sun or of the moon to shine in it, for the glory of God illuminated it. The Lamb is its light. 24 And the nations of those who are saved shall walk in its light, and the kings of the earth bring their glory and honor into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Its gates shall not be shut at all by day (there shall be no night there). 26 And they shall bring the glory and the honor of the nations into it. 27 But there shall by no means enter it anything that defiles, or causes an abomination or a lie, but only those who are written in the Lamb's Book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Its gates shall not be shut at all by day (there shall be no night there). 26 And they shall bring the glory and the honor of the nations into it. 27 But there shall by no means enter it anything that defiles, or causes an abomination or a lie, but only those who are written in the Lamb's Book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Therefore, beloved, looking forward to these things, be diligent to be found by Him in peace, without spot and blameless;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a:effectLst/>
                <a:latin typeface="Verdana" panose="020B0604030504040204" pitchFamily="34" charset="0"/>
                <a:ea typeface="Calibri" panose="020F0502020204030204" pitchFamily="34" charset="0"/>
                <a:cs typeface="Times New Roman" panose="02020603050405020304" pitchFamily="18" charset="0"/>
              </a:rPr>
              <a:t>Titus 2:11-13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who gave Himself for us, that He might redeem us from every lawless deed and purify for Himself His own special people, zealous for good works. 15 Speak these things, exhort, and rebuke with all authority. Let no one despise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17 You therefore, beloved, since you know this beforehand, beware lest you also fall from your own steadfastness, being led away with the error of the wicked;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67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10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But the day of the Lord will come as a thief in the night, in which the heavens will pass away with a great noise, and the elements will melt with fervent heat; both the earth and the works that are in it will be burned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Nevertheless we, according to His promise, look for new heavens and a new earth in which righteousness dwells. 14 Therefore, beloved, looking forward to these things, be diligent to be found by Him in peace, without spot and blameless;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15 and account that the longsuffering of our Lord is salvation--as also our beloved brother Paul, according to the wisdom given to him, has written to you, 16 as also in all his epistles, speaking in them of these things, in which are some things hard to understand, which untaught and unstable people twist to their own destruction, as they do also the rest of the Scriptures.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You therefore, beloved, since you know this beforehand, beware lest you also fall from your own steadfastness, being led away with the error of the wicked; 18 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But the day of the Lord will come as a thief in the night, in which the heavens will pass away with a great noise, and the elements will melt with fervent heat; both the earth and the works that are in it will be burned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Matthew 24:22-24</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22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unless those days were shortened, no flesh would be saved; but for the elect's sake those days will be shortened. 23 Then if anyone says to you, 'Look, here is the Christ!' or 'There!' do not believe it. </a:t>
            </a:r>
            <a:r>
              <a:rPr lang="en-US" sz="3900" dirty="0">
                <a:effectLst/>
                <a:latin typeface="Verdana" panose="020B0604030504040204" pitchFamily="34" charset="0"/>
                <a:ea typeface="Calibri" panose="020F0502020204030204" pitchFamily="34" charset="0"/>
                <a:cs typeface="Times New Roman" panose="02020603050405020304" pitchFamily="18" charset="0"/>
              </a:rPr>
              <a:t>24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39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great signs and wonders to deceive, if possible, even the elect.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11659</TotalTime>
  <Words>2034</Words>
  <Application>Microsoft Office PowerPoint</Application>
  <PresentationFormat>Widescreen</PresentationFormat>
  <Paragraphs>151</Paragraphs>
  <Slides>37</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751</cp:revision>
  <dcterms:created xsi:type="dcterms:W3CDTF">2009-08-18T08:19:59Z</dcterms:created>
  <dcterms:modified xsi:type="dcterms:W3CDTF">2021-04-29T04:07:53Z</dcterms:modified>
</cp:coreProperties>
</file>