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3"/>
  </p:notesMasterIdLst>
  <p:handoutMasterIdLst>
    <p:handoutMasterId r:id="rId44"/>
  </p:handoutMasterIdLst>
  <p:sldIdLst>
    <p:sldId id="932" r:id="rId3"/>
    <p:sldId id="826" r:id="rId4"/>
    <p:sldId id="464" r:id="rId5"/>
    <p:sldId id="833" r:id="rId6"/>
    <p:sldId id="465" r:id="rId7"/>
    <p:sldId id="373" r:id="rId8"/>
    <p:sldId id="374" r:id="rId9"/>
    <p:sldId id="375" r:id="rId10"/>
    <p:sldId id="861" r:id="rId11"/>
    <p:sldId id="862" r:id="rId12"/>
    <p:sldId id="863" r:id="rId13"/>
    <p:sldId id="864" r:id="rId14"/>
    <p:sldId id="381" r:id="rId15"/>
    <p:sldId id="382" r:id="rId16"/>
    <p:sldId id="383" r:id="rId17"/>
    <p:sldId id="384" r:id="rId18"/>
    <p:sldId id="385" r:id="rId19"/>
    <p:sldId id="388" r:id="rId20"/>
    <p:sldId id="376" r:id="rId21"/>
    <p:sldId id="389" r:id="rId22"/>
    <p:sldId id="390" r:id="rId23"/>
    <p:sldId id="377" r:id="rId24"/>
    <p:sldId id="378" r:id="rId25"/>
    <p:sldId id="379" r:id="rId26"/>
    <p:sldId id="380" r:id="rId27"/>
    <p:sldId id="834" r:id="rId28"/>
    <p:sldId id="386" r:id="rId29"/>
    <p:sldId id="398" r:id="rId30"/>
    <p:sldId id="399" r:id="rId31"/>
    <p:sldId id="400" r:id="rId32"/>
    <p:sldId id="865" r:id="rId33"/>
    <p:sldId id="866" r:id="rId34"/>
    <p:sldId id="502" r:id="rId35"/>
    <p:sldId id="503" r:id="rId36"/>
    <p:sldId id="795" r:id="rId37"/>
    <p:sldId id="796" r:id="rId38"/>
    <p:sldId id="797" r:id="rId39"/>
    <p:sldId id="794" r:id="rId40"/>
    <p:sldId id="571" r:id="rId41"/>
    <p:sldId id="859" r:id="rId4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1422" autoAdjust="0"/>
  </p:normalViewPr>
  <p:slideViewPr>
    <p:cSldViewPr>
      <p:cViewPr varScale="1">
        <p:scale>
          <a:sx n="104" d="100"/>
          <a:sy n="104" d="100"/>
        </p:scale>
        <p:origin x="708"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4</a:t>
            </a:fld>
            <a:endParaRPr lang="en-US" dirty="0"/>
          </a:p>
        </p:txBody>
      </p:sp>
    </p:spTree>
    <p:extLst>
      <p:ext uri="{BB962C8B-B14F-4D97-AF65-F5344CB8AC3E}">
        <p14:creationId xmlns:p14="http://schemas.microsoft.com/office/powerpoint/2010/main" val="416645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703036E5-C2FA-4BAB-9CC5-48DC7194CD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51" y="0"/>
            <a:ext cx="10017097"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11 I have taught you in the way of wisdom; I have led you in right paths. 12 When you walk, your steps will not be hindered, And when you run, you will not stumble. 13 Take firm hold of instruction, do not let go; Keep her, for she is your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03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Charge means in the Webster Dictionary:</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"Having the Care or Supervision Of"</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5256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the Father of mercies and God of all comfort, 4 who comforts us in all our tribulation, that we may be able to comfort those who are in any trouble, with the comfort with which we ourselves are comforted by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0816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5 For as the sufferings of Christ abound in us, so our consolation also abounds through Christ. 6 Now if we are afflicted, it is for your consolation and salvation, which is effective for enduring the same sufferings which we also suffer. Or if we are comforted, it is for your consolation and salvation.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that you would walk worthy of God who calls you into His own kingdom and glory.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16:1-2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commend to you Phoebe our sister, who is a servant of the church in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Cenchrea</a:t>
            </a:r>
            <a:r>
              <a:rPr lang="en-US" sz="4000" dirty="0">
                <a:effectLst/>
                <a:latin typeface="Verdana" panose="020B0604030504040204" pitchFamily="34" charset="0"/>
                <a:ea typeface="Calibri" panose="020F0502020204030204" pitchFamily="34" charset="0"/>
                <a:cs typeface="Times New Roman" panose="02020603050405020304" pitchFamily="18" charset="0"/>
              </a:rPr>
              <a:t>, 2 that you may receive her in the Lord in a manner worthy of the saints, and assist her in whatever business she has need of you; for indeed she has been a helper of many and of myself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therefore, the prisoner of the Lord, beseech you to walk worthy of the calling with which you were called, 2 with all lowliness and gentleness, with longsuffering, bearing with one another in love, 3 endeavoring to keep the unity of the Spirit in the bond of peace.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solidFill>
                <a:srgbClr val="FFFFFF"/>
              </a:solidFill>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"Only let your conduct be worthy of the gospel of Christ, so that whether I come and see you or am absent, I may hear of your affairs, that you stand fast in one spirit, with one mind striving together for the faith of the gospel"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For this reason we also, since the day we heard it, do not cease to pray for you, and to ask that you may be filled with the knowledge of His will in all wisdom and spiritual understanding;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that you may have a walk worthy of the Lord, fully pleasing Him, being fruitful in every good work and increasing in the knowledge of God; 11 strengthened with all might, according to His glorious power, for all patience and longsuffering with joy;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Are Called by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Thessalonians 2:11-15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Night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13,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 whiteboard&#10;&#10;Description automatically generated">
            <a:extLst>
              <a:ext uri="{FF2B5EF4-FFF2-40B4-BE49-F238E27FC236}">
                <a16:creationId xmlns:a16="http://schemas.microsoft.com/office/drawing/2014/main" id="{F17E7510-6406-48E8-B419-80B238FA7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217055" y="5638800"/>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solidFill>
                <a:srgbClr val="FFFFFF"/>
              </a:solidFill>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dirty="0">
                <a:solidFill>
                  <a:srgbClr val="FFFFFF"/>
                </a:solidFill>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22:14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many are called, but few are chosen."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800" dirty="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1 Peter 2:9-10</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9 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a typeface="Calibri" panose="020F0502020204030204" pitchFamily="34" charset="0"/>
                <a:cs typeface="Times New Roman" panose="02020603050405020304" pitchFamily="18" charset="0"/>
              </a:rPr>
              <a:t> </a:t>
            </a: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For this reason we also thank God without ceasing, because when you received the word of God which you heard from us, you welcomed it not as the word of men, but as it is in truth, the word of God, which also effectively works in you who believe.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Make a joyful shout to the LORD, all you lands! 2 Serve the LORD with gladness; Come before His presence with singing. 3 Know that the LORD, He is God; It is He who has made us, and not we ourselves; We are His people and the sheep of His pasture.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Enter into His gates with thanksgiving, And into His courts with praise. Be thankful to Him, and bless His name. 5 For the LORD is good; His mercy is everlasting, And His truth endures to all generations.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And let the peace of God rule in your hearts, to which also you were called in one body; and be thankful. 16 Let the word of Christ dwell in you richly in all wisdom, teaching and admonishing one another in psalms and hymns and spiritual songs, singing with grace in your hearts to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For you, brethren, became imitators of the churches of God which are in Judea in Christ Jesus. For you also suffered the same things from your own countrymen, just as they did from the Judeans,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Be diligent to present yourself approved to God, a worker who does not need to be ashamed, rightly dividing the word of truth. 16 But shun profane and idle babblings, for they will increase to more ungodliness. 17 And their message will spread like cancer...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dirty="0">
                <a:effectLst/>
                <a:latin typeface="Verdana" panose="020B0604030504040204" pitchFamily="34" charset="0"/>
                <a:ea typeface="Calibri" panose="020F0502020204030204" pitchFamily="34" charset="0"/>
                <a:cs typeface="Times New Roman" panose="02020603050405020304" pitchFamily="18" charset="0"/>
              </a:rPr>
              <a:t>15 who killed both the Lord Jesus and their own prophets, and have persecuted us; and they do not please God and are contrary to all men,</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gn="ctr">
              <a:lnSpc>
                <a:spcPct val="80000"/>
              </a:lnSpc>
              <a:spcBef>
                <a:spcPct val="20000"/>
              </a:spcBef>
              <a:buClr>
                <a:srgbClr val="E3E3FF"/>
              </a:buClr>
              <a:buFontTx/>
              <a:buChar char="•"/>
              <a:defRPr/>
            </a:pPr>
            <a:endParaRPr lang="en-US" sz="4000" b="1" kern="0" dirty="0">
              <a:solidFill>
                <a:srgbClr val="FFFFFF"/>
              </a:solidFill>
              <a:latin typeface="Calibri" pitchFamily="34" charset="0"/>
            </a:endParaRPr>
          </a:p>
        </p:txBody>
      </p:sp>
      <p:sp>
        <p:nvSpPr>
          <p:cNvPr id="3"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11:22-28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Are they Hebrews? So am I. Are they Israelites? So am I. Are they the seed of Abraham? So am I. 23 Are they ministers of Christ?--I speak as a fool--I am more: in labors more abundant, in stripes above measure, in prisons more frequently, in deaths often.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2:11-15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as you know how we exhorted, and comforted, and charged every one of you, as a father does his own children, 12 that you would walk worthy of God who calls you into His own kingdom and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From the Jews five times I received forty stripes minus one. 25 Three times I was beaten with rods; once I was stoned; three times I was shipwrecked; a night and a day I have been in the deep;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in journeys often, in perils of waters, in perils of robbers, in perils of my own countrymen, in perils of the Gentiles, in perils in the city, in perils in the wilderness, in perils in the sea, in perils among false brethren; 27 in weariness and toil, in sleeplessness often, in hunger and thirst, in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fastings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often, in cold and nakedness...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773759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Matthew 5:10-12</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10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Blessed are those who are persecuted for righteousness' sake,</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theirs is the kingdom of heaven. 11 "Blessed are you when they revile and persecute you, and say all kinds of evil against you falsely for My sake.</a:t>
            </a:r>
            <a:r>
              <a:rPr lang="en-US" sz="3700" dirty="0">
                <a:effectLst/>
                <a:latin typeface="Verdana" panose="020B0604030504040204" pitchFamily="34" charset="0"/>
                <a:ea typeface="Calibri" panose="020F0502020204030204" pitchFamily="34" charset="0"/>
                <a:cs typeface="Times New Roman" panose="02020603050405020304" pitchFamily="18" charset="0"/>
              </a:rPr>
              <a:t> 12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Rejoice and be exceedingly glad, for great is your reward in heaven, for so they persecuted the prophets who were before you.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03756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For this reason we also thank God without ceasing, because when you received the word of God which you heard from us, you welcomed it not as the word of men, but as it is in truth, the word of God, which also effectively works in you who believe.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14 For you, brethren, became imitators of the churches of God which are in Judea in Christ Jesus. For you also suffered the same things from your own countrymen, just as they did from the Judeans, 15 who killed both the Lord Jesus and their own prophets, and have persecuted us; and they do not please God and are contrary to all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as you know how we exhorted, and comforted, and charged every one of you, as a father does his own children,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4:1-13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Hear, my children, the instruction of a father, And give attention to know understanding; 2 For I give you good doctrine: Do not forsake my law. 3 When I was my father's son, Tender and the only one in the sight of my mother,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4 He also taught me, and said to me: "Let your heart retain my words; Keep my commands, and live. 5 Get wisdom! Get understanding! Do not forget, nor turn away from the words of my mouth. 6 Do not forsake her, and she will preserve you; Love her, and she will keep you. 7 Wisdom is the principal thing; Therefore get wisdom. And in all your getting, get understanding.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8 Exalt her, and she will promote you; She will bring you honor, when you embrace her. 9 She will place on your head an ornament of grace; A crown of glory she will deliver to you." 10 Hear, my son, and receive my sayings, And the years of your life will be many.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4136169"/>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10667</TotalTime>
  <Words>2173</Words>
  <Application>Microsoft Office PowerPoint</Application>
  <PresentationFormat>Widescreen</PresentationFormat>
  <Paragraphs>161</Paragraphs>
  <Slides>40</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730</cp:revision>
  <dcterms:created xsi:type="dcterms:W3CDTF">2009-08-18T08:19:59Z</dcterms:created>
  <dcterms:modified xsi:type="dcterms:W3CDTF">2021-04-14T05:13:05Z</dcterms:modified>
</cp:coreProperties>
</file>