
<file path=[Content_Types].xml><?xml version="1.0" encoding="utf-8"?>
<Types xmlns="http://schemas.openxmlformats.org/package/2006/content-types">
  <Default Extension="jpeg" ContentType="image/jpeg"/>
  <Default Extension="jp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76" r:id="rId2"/>
    <p:sldMasterId id="2147483688" r:id="rId3"/>
    <p:sldMasterId id="2147483700" r:id="rId4"/>
  </p:sldMasterIdLst>
  <p:notesMasterIdLst>
    <p:notesMasterId r:id="rId110"/>
  </p:notesMasterIdLst>
  <p:handoutMasterIdLst>
    <p:handoutMasterId r:id="rId111"/>
  </p:handoutMasterIdLst>
  <p:sldIdLst>
    <p:sldId id="861" r:id="rId5"/>
    <p:sldId id="390" r:id="rId6"/>
    <p:sldId id="391" r:id="rId7"/>
    <p:sldId id="862" r:id="rId8"/>
    <p:sldId id="863" r:id="rId9"/>
    <p:sldId id="420" r:id="rId10"/>
    <p:sldId id="421" r:id="rId11"/>
    <p:sldId id="422" r:id="rId12"/>
    <p:sldId id="423" r:id="rId13"/>
    <p:sldId id="424" r:id="rId14"/>
    <p:sldId id="425" r:id="rId15"/>
    <p:sldId id="426" r:id="rId16"/>
    <p:sldId id="427" r:id="rId17"/>
    <p:sldId id="428" r:id="rId18"/>
    <p:sldId id="403" r:id="rId19"/>
    <p:sldId id="352" r:id="rId20"/>
    <p:sldId id="320" r:id="rId21"/>
    <p:sldId id="353" r:id="rId22"/>
    <p:sldId id="354" r:id="rId23"/>
    <p:sldId id="355" r:id="rId24"/>
    <p:sldId id="356" r:id="rId25"/>
    <p:sldId id="357" r:id="rId26"/>
    <p:sldId id="358" r:id="rId27"/>
    <p:sldId id="359" r:id="rId28"/>
    <p:sldId id="360" r:id="rId29"/>
    <p:sldId id="361" r:id="rId30"/>
    <p:sldId id="362" r:id="rId31"/>
    <p:sldId id="363" r:id="rId32"/>
    <p:sldId id="364" r:id="rId33"/>
    <p:sldId id="365" r:id="rId34"/>
    <p:sldId id="419" r:id="rId35"/>
    <p:sldId id="370" r:id="rId36"/>
    <p:sldId id="864" r:id="rId37"/>
    <p:sldId id="865" r:id="rId38"/>
    <p:sldId id="866" r:id="rId39"/>
    <p:sldId id="371" r:id="rId40"/>
    <p:sldId id="372" r:id="rId41"/>
    <p:sldId id="867" r:id="rId42"/>
    <p:sldId id="868" r:id="rId43"/>
    <p:sldId id="869" r:id="rId44"/>
    <p:sldId id="870" r:id="rId45"/>
    <p:sldId id="871" r:id="rId46"/>
    <p:sldId id="872" r:id="rId47"/>
    <p:sldId id="873" r:id="rId48"/>
    <p:sldId id="874" r:id="rId49"/>
    <p:sldId id="875" r:id="rId50"/>
    <p:sldId id="876" r:id="rId51"/>
    <p:sldId id="877" r:id="rId52"/>
    <p:sldId id="418" r:id="rId53"/>
    <p:sldId id="878" r:id="rId54"/>
    <p:sldId id="879" r:id="rId55"/>
    <p:sldId id="880" r:id="rId56"/>
    <p:sldId id="881" r:id="rId57"/>
    <p:sldId id="882" r:id="rId58"/>
    <p:sldId id="883" r:id="rId59"/>
    <p:sldId id="884" r:id="rId60"/>
    <p:sldId id="885" r:id="rId61"/>
    <p:sldId id="402" r:id="rId62"/>
    <p:sldId id="429" r:id="rId63"/>
    <p:sldId id="430" r:id="rId64"/>
    <p:sldId id="886" r:id="rId65"/>
    <p:sldId id="432" r:id="rId66"/>
    <p:sldId id="433" r:id="rId67"/>
    <p:sldId id="434" r:id="rId68"/>
    <p:sldId id="435" r:id="rId69"/>
    <p:sldId id="436" r:id="rId70"/>
    <p:sldId id="437" r:id="rId71"/>
    <p:sldId id="438" r:id="rId72"/>
    <p:sldId id="439" r:id="rId73"/>
    <p:sldId id="860" r:id="rId74"/>
    <p:sldId id="460" r:id="rId75"/>
    <p:sldId id="367" r:id="rId76"/>
    <p:sldId id="464" r:id="rId77"/>
    <p:sldId id="465" r:id="rId78"/>
    <p:sldId id="431" r:id="rId79"/>
    <p:sldId id="461" r:id="rId80"/>
    <p:sldId id="519" r:id="rId81"/>
    <p:sldId id="369" r:id="rId82"/>
    <p:sldId id="520" r:id="rId83"/>
    <p:sldId id="373" r:id="rId84"/>
    <p:sldId id="374" r:id="rId85"/>
    <p:sldId id="375" r:id="rId86"/>
    <p:sldId id="376" r:id="rId87"/>
    <p:sldId id="368" r:id="rId88"/>
    <p:sldId id="377" r:id="rId89"/>
    <p:sldId id="378" r:id="rId90"/>
    <p:sldId id="379" r:id="rId91"/>
    <p:sldId id="380" r:id="rId92"/>
    <p:sldId id="381" r:id="rId93"/>
    <p:sldId id="382" r:id="rId94"/>
    <p:sldId id="383" r:id="rId95"/>
    <p:sldId id="384" r:id="rId96"/>
    <p:sldId id="385" r:id="rId97"/>
    <p:sldId id="386" r:id="rId98"/>
    <p:sldId id="388" r:id="rId99"/>
    <p:sldId id="528" r:id="rId100"/>
    <p:sldId id="527" r:id="rId101"/>
    <p:sldId id="502" r:id="rId102"/>
    <p:sldId id="503" r:id="rId103"/>
    <p:sldId id="795" r:id="rId104"/>
    <p:sldId id="796" r:id="rId105"/>
    <p:sldId id="797" r:id="rId106"/>
    <p:sldId id="794" r:id="rId107"/>
    <p:sldId id="571" r:id="rId108"/>
    <p:sldId id="859" r:id="rId109"/>
  </p:sldIdLst>
  <p:sldSz cx="12192000" cy="6858000"/>
  <p:notesSz cx="9240838" cy="6954838"/>
  <p:defaultTextStyle>
    <a:defPPr>
      <a:defRPr lang="en-US"/>
    </a:defPPr>
    <a:lvl1pPr algn="l" rtl="0" fontAlgn="base">
      <a:spcBef>
        <a:spcPct val="0"/>
      </a:spcBef>
      <a:spcAft>
        <a:spcPct val="0"/>
      </a:spcAft>
      <a:defRPr kern="1200">
        <a:solidFill>
          <a:schemeClr val="tx1"/>
        </a:solidFill>
        <a:latin typeface="Verdana" pitchFamily="34" charset="0"/>
        <a:ea typeface="+mn-ea"/>
        <a:cs typeface="Arial" charset="0"/>
      </a:defRPr>
    </a:lvl1pPr>
    <a:lvl2pPr marL="457200" algn="l" rtl="0" fontAlgn="base">
      <a:spcBef>
        <a:spcPct val="0"/>
      </a:spcBef>
      <a:spcAft>
        <a:spcPct val="0"/>
      </a:spcAft>
      <a:defRPr kern="1200">
        <a:solidFill>
          <a:schemeClr val="tx1"/>
        </a:solidFill>
        <a:latin typeface="Verdana" pitchFamily="34" charset="0"/>
        <a:ea typeface="+mn-ea"/>
        <a:cs typeface="Arial" charset="0"/>
      </a:defRPr>
    </a:lvl2pPr>
    <a:lvl3pPr marL="914400" algn="l" rtl="0" fontAlgn="base">
      <a:spcBef>
        <a:spcPct val="0"/>
      </a:spcBef>
      <a:spcAft>
        <a:spcPct val="0"/>
      </a:spcAft>
      <a:defRPr kern="1200">
        <a:solidFill>
          <a:schemeClr val="tx1"/>
        </a:solidFill>
        <a:latin typeface="Verdana" pitchFamily="34" charset="0"/>
        <a:ea typeface="+mn-ea"/>
        <a:cs typeface="Arial" charset="0"/>
      </a:defRPr>
    </a:lvl3pPr>
    <a:lvl4pPr marL="1371600" algn="l" rtl="0" fontAlgn="base">
      <a:spcBef>
        <a:spcPct val="0"/>
      </a:spcBef>
      <a:spcAft>
        <a:spcPct val="0"/>
      </a:spcAft>
      <a:defRPr kern="1200">
        <a:solidFill>
          <a:schemeClr val="tx1"/>
        </a:solidFill>
        <a:latin typeface="Verdana" pitchFamily="34" charset="0"/>
        <a:ea typeface="+mn-ea"/>
        <a:cs typeface="Arial" charset="0"/>
      </a:defRPr>
    </a:lvl4pPr>
    <a:lvl5pPr marL="1828800" algn="l" rtl="0" fontAlgn="base">
      <a:spcBef>
        <a:spcPct val="0"/>
      </a:spcBef>
      <a:spcAft>
        <a:spcPct val="0"/>
      </a:spcAft>
      <a:defRPr kern="1200">
        <a:solidFill>
          <a:schemeClr val="tx1"/>
        </a:solidFill>
        <a:latin typeface="Verdana" pitchFamily="34" charset="0"/>
        <a:ea typeface="+mn-ea"/>
        <a:cs typeface="Arial" charset="0"/>
      </a:defRPr>
    </a:lvl5pPr>
    <a:lvl6pPr marL="2286000" algn="l" defTabSz="914400" rtl="0" eaLnBrk="1" latinLnBrk="0" hangingPunct="1">
      <a:defRPr kern="1200">
        <a:solidFill>
          <a:schemeClr val="tx1"/>
        </a:solidFill>
        <a:latin typeface="Verdana" pitchFamily="34" charset="0"/>
        <a:ea typeface="+mn-ea"/>
        <a:cs typeface="Arial" charset="0"/>
      </a:defRPr>
    </a:lvl6pPr>
    <a:lvl7pPr marL="2743200" algn="l" defTabSz="914400" rtl="0" eaLnBrk="1" latinLnBrk="0" hangingPunct="1">
      <a:defRPr kern="1200">
        <a:solidFill>
          <a:schemeClr val="tx1"/>
        </a:solidFill>
        <a:latin typeface="Verdana" pitchFamily="34" charset="0"/>
        <a:ea typeface="+mn-ea"/>
        <a:cs typeface="Arial" charset="0"/>
      </a:defRPr>
    </a:lvl7pPr>
    <a:lvl8pPr marL="3200400" algn="l" defTabSz="914400" rtl="0" eaLnBrk="1" latinLnBrk="0" hangingPunct="1">
      <a:defRPr kern="1200">
        <a:solidFill>
          <a:schemeClr val="tx1"/>
        </a:solidFill>
        <a:latin typeface="Verdana" pitchFamily="34" charset="0"/>
        <a:ea typeface="+mn-ea"/>
        <a:cs typeface="Arial" charset="0"/>
      </a:defRPr>
    </a:lvl8pPr>
    <a:lvl9pPr marL="3657600" algn="l" defTabSz="914400" rtl="0" eaLnBrk="1" latinLnBrk="0" hangingPunct="1">
      <a:defRPr kern="1200">
        <a:solidFill>
          <a:schemeClr val="tx1"/>
        </a:solidFill>
        <a:latin typeface="Verdana" pitchFamily="34" charset="0"/>
        <a:ea typeface="+mn-ea"/>
        <a:cs typeface="Arial"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C9480"/>
    <a:srgbClr val="993366"/>
    <a:srgbClr val="C7C7C7"/>
    <a:srgbClr val="000000"/>
    <a:srgbClr val="FF00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533" autoAdjust="0"/>
    <p:restoredTop sz="91422" autoAdjust="0"/>
  </p:normalViewPr>
  <p:slideViewPr>
    <p:cSldViewPr>
      <p:cViewPr varScale="1">
        <p:scale>
          <a:sx n="104" d="100"/>
          <a:sy n="104" d="100"/>
        </p:scale>
        <p:origin x="552" y="108"/>
      </p:cViewPr>
      <p:guideLst>
        <p:guide orient="horz" pos="2160"/>
        <p:guide pos="3840"/>
      </p:guideLst>
    </p:cSldViewPr>
  </p:slideViewPr>
  <p:outlineViewPr>
    <p:cViewPr>
      <p:scale>
        <a:sx n="33" d="100"/>
        <a:sy n="33" d="100"/>
      </p:scale>
      <p:origin x="0" y="4902"/>
    </p:cViewPr>
  </p:outlineViewPr>
  <p:notesTextViewPr>
    <p:cViewPr>
      <p:scale>
        <a:sx n="100" d="100"/>
        <a:sy n="100" d="100"/>
      </p:scale>
      <p:origin x="0" y="0"/>
    </p:cViewPr>
  </p:notesTextViewPr>
  <p:sorterViewPr>
    <p:cViewPr>
      <p:scale>
        <a:sx n="66" d="100"/>
        <a:sy n="66" d="100"/>
      </p:scale>
      <p:origin x="0" y="4638"/>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12" Type="http://schemas.openxmlformats.org/officeDocument/2006/relationships/presProps" Target="presProps.xml"/><Relationship Id="rId16" Type="http://schemas.openxmlformats.org/officeDocument/2006/relationships/slide" Target="slides/slide12.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slide" Target="slides/slide98.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113" Type="http://schemas.openxmlformats.org/officeDocument/2006/relationships/viewProps" Target="viewProps.xml"/><Relationship Id="rId80" Type="http://schemas.openxmlformats.org/officeDocument/2006/relationships/slide" Target="slides/slide76.xml"/><Relationship Id="rId85" Type="http://schemas.openxmlformats.org/officeDocument/2006/relationships/slide" Target="slides/slide81.xml"/><Relationship Id="rId12" Type="http://schemas.openxmlformats.org/officeDocument/2006/relationships/slide" Target="slides/slide8.xml"/><Relationship Id="rId17" Type="http://schemas.openxmlformats.org/officeDocument/2006/relationships/slide" Target="slides/slide13.xml"/><Relationship Id="rId33" Type="http://schemas.openxmlformats.org/officeDocument/2006/relationships/slide" Target="slides/slide29.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08" Type="http://schemas.openxmlformats.org/officeDocument/2006/relationships/slide" Target="slides/slide104.xml"/><Relationship Id="rId54" Type="http://schemas.openxmlformats.org/officeDocument/2006/relationships/slide" Target="slides/slide50.xml"/><Relationship Id="rId70" Type="http://schemas.openxmlformats.org/officeDocument/2006/relationships/slide" Target="slides/slide66.xml"/><Relationship Id="rId75" Type="http://schemas.openxmlformats.org/officeDocument/2006/relationships/slide" Target="slides/slide71.xml"/><Relationship Id="rId91" Type="http://schemas.openxmlformats.org/officeDocument/2006/relationships/slide" Target="slides/slide87.xml"/><Relationship Id="rId96" Type="http://schemas.openxmlformats.org/officeDocument/2006/relationships/slide" Target="slides/slide92.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6" Type="http://schemas.openxmlformats.org/officeDocument/2006/relationships/slide" Target="slides/slide102.xml"/><Relationship Id="rId114" Type="http://schemas.openxmlformats.org/officeDocument/2006/relationships/theme" Target="theme/theme1.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4" Type="http://schemas.openxmlformats.org/officeDocument/2006/relationships/slideMaster" Target="slideMasters/slideMaster4.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slide" Target="slides/slide10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slideMaster" Target="slideMasters/slideMaster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notesMaster" Target="notesMasters/notesMaster1.xml"/><Relationship Id="rId115" Type="http://schemas.openxmlformats.org/officeDocument/2006/relationships/tableStyles" Target="tableStyles.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3" Type="http://schemas.openxmlformats.org/officeDocument/2006/relationships/slideMaster" Target="slideMasters/slideMaster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3075" name="Rectangle 3"/>
          <p:cNvSpPr>
            <a:spLocks noGrp="1" noChangeArrowheads="1"/>
          </p:cNvSpPr>
          <p:nvPr>
            <p:ph type="dt" sz="quarter" idx="1"/>
          </p:nvPr>
        </p:nvSpPr>
        <p:spPr bwMode="auto">
          <a:xfrm>
            <a:off x="5235575"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smtClean="0">
                <a:latin typeface="Arial" charset="0"/>
              </a:defRPr>
            </a:lvl1pPr>
          </a:lstStyle>
          <a:p>
            <a:pPr>
              <a:defRPr/>
            </a:pPr>
            <a:endParaRPr lang="en-US" dirty="0"/>
          </a:p>
        </p:txBody>
      </p:sp>
      <p:sp>
        <p:nvSpPr>
          <p:cNvPr id="3076" name="Rectangle 4"/>
          <p:cNvSpPr>
            <a:spLocks noGrp="1" noChangeArrowheads="1"/>
          </p:cNvSpPr>
          <p:nvPr>
            <p:ph type="ftr" sz="quarter" idx="2"/>
          </p:nvPr>
        </p:nvSpPr>
        <p:spPr bwMode="auto">
          <a:xfrm>
            <a:off x="0"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3077" name="Rectangle 5"/>
          <p:cNvSpPr>
            <a:spLocks noGrp="1" noChangeArrowheads="1"/>
          </p:cNvSpPr>
          <p:nvPr>
            <p:ph type="sldNum" sz="quarter" idx="3"/>
          </p:nvPr>
        </p:nvSpPr>
        <p:spPr bwMode="auto">
          <a:xfrm>
            <a:off x="5235575"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smtClean="0">
                <a:latin typeface="Arial" charset="0"/>
              </a:defRPr>
            </a:lvl1pPr>
          </a:lstStyle>
          <a:p>
            <a:pPr>
              <a:defRPr/>
            </a:pPr>
            <a:fld id="{92F7831D-801C-46EA-86DA-844BD6A16010}" type="slidenum">
              <a:rPr lang="en-US"/>
              <a:pPr>
                <a:defRPr/>
              </a:pPr>
              <a:t>‹#›</a:t>
            </a:fld>
            <a:endParaRPr lang="en-US" dirty="0"/>
          </a:p>
        </p:txBody>
      </p:sp>
    </p:spTree>
    <p:extLst>
      <p:ext uri="{BB962C8B-B14F-4D97-AF65-F5344CB8AC3E}">
        <p14:creationId xmlns:p14="http://schemas.microsoft.com/office/powerpoint/2010/main" val="29795326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4099" name="Rectangle 3"/>
          <p:cNvSpPr>
            <a:spLocks noGrp="1" noChangeArrowheads="1"/>
          </p:cNvSpPr>
          <p:nvPr>
            <p:ph type="dt" idx="1"/>
          </p:nvPr>
        </p:nvSpPr>
        <p:spPr bwMode="auto">
          <a:xfrm>
            <a:off x="5235575"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smtClean="0">
                <a:latin typeface="Arial" charset="0"/>
              </a:defRPr>
            </a:lvl1pPr>
          </a:lstStyle>
          <a:p>
            <a:pPr>
              <a:defRPr/>
            </a:pPr>
            <a:endParaRPr lang="en-US" dirty="0"/>
          </a:p>
        </p:txBody>
      </p:sp>
      <p:sp>
        <p:nvSpPr>
          <p:cNvPr id="48132" name="Rectangle 4"/>
          <p:cNvSpPr>
            <a:spLocks noGrp="1" noRot="1" noChangeAspect="1" noChangeArrowheads="1" noTextEdit="1"/>
          </p:cNvSpPr>
          <p:nvPr>
            <p:ph type="sldImg" idx="2"/>
          </p:nvPr>
        </p:nvSpPr>
        <p:spPr bwMode="auto">
          <a:xfrm>
            <a:off x="2303463" y="522288"/>
            <a:ext cx="4633912" cy="2606675"/>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923925" y="3303588"/>
            <a:ext cx="7392988" cy="31289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02" name="Rectangle 6"/>
          <p:cNvSpPr>
            <a:spLocks noGrp="1" noChangeArrowheads="1"/>
          </p:cNvSpPr>
          <p:nvPr>
            <p:ph type="ftr" sz="quarter" idx="4"/>
          </p:nvPr>
        </p:nvSpPr>
        <p:spPr bwMode="auto">
          <a:xfrm>
            <a:off x="0"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4103" name="Rectangle 7"/>
          <p:cNvSpPr>
            <a:spLocks noGrp="1" noChangeArrowheads="1"/>
          </p:cNvSpPr>
          <p:nvPr>
            <p:ph type="sldNum" sz="quarter" idx="5"/>
          </p:nvPr>
        </p:nvSpPr>
        <p:spPr bwMode="auto">
          <a:xfrm>
            <a:off x="5235575"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smtClean="0">
                <a:latin typeface="Arial" charset="0"/>
              </a:defRPr>
            </a:lvl1pPr>
          </a:lstStyle>
          <a:p>
            <a:pPr>
              <a:defRPr/>
            </a:pPr>
            <a:fld id="{26A3953D-5909-4241-B856-34C355E70DD7}" type="slidenum">
              <a:rPr lang="en-US"/>
              <a:pPr>
                <a:defRPr/>
              </a:pPr>
              <a:t>‹#›</a:t>
            </a:fld>
            <a:endParaRPr lang="en-US" dirty="0"/>
          </a:p>
        </p:txBody>
      </p:sp>
    </p:spTree>
    <p:extLst>
      <p:ext uri="{BB962C8B-B14F-4D97-AF65-F5344CB8AC3E}">
        <p14:creationId xmlns:p14="http://schemas.microsoft.com/office/powerpoint/2010/main" val="97750388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8467" y="20638"/>
            <a:ext cx="12192000" cy="6858000"/>
            <a:chOff x="0" y="0"/>
            <a:chExt cx="5760" cy="4320"/>
          </a:xfrm>
        </p:grpSpPr>
        <p:sp>
          <p:nvSpPr>
            <p:cNvPr id="5"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dirty="0"/>
            </a:p>
          </p:txBody>
        </p:sp>
        <p:sp>
          <p:nvSpPr>
            <p:cNvPr id="6"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n-US" dirty="0"/>
            </a:p>
          </p:txBody>
        </p:sp>
      </p:grpSp>
      <p:sp>
        <p:nvSpPr>
          <p:cNvPr id="7" name="Freeform 5"/>
          <p:cNvSpPr>
            <a:spLocks/>
          </p:cNvSpPr>
          <p:nvPr/>
        </p:nvSpPr>
        <p:spPr bwMode="hidden">
          <a:xfrm>
            <a:off x="8322733" y="626903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a:defRPr/>
            </a:pPr>
            <a:endParaRPr lang="en-US" dirty="0"/>
          </a:p>
        </p:txBody>
      </p:sp>
      <p:grpSp>
        <p:nvGrpSpPr>
          <p:cNvPr id="8" name="Group 6"/>
          <p:cNvGrpSpPr>
            <a:grpSpLocks/>
          </p:cNvGrpSpPr>
          <p:nvPr/>
        </p:nvGrpSpPr>
        <p:grpSpPr bwMode="auto">
          <a:xfrm>
            <a:off x="-2117" y="6034088"/>
            <a:ext cx="10460568" cy="850900"/>
            <a:chOff x="0" y="3792"/>
            <a:chExt cx="4942" cy="536"/>
          </a:xfrm>
        </p:grpSpPr>
        <p:sp>
          <p:nvSpPr>
            <p:cNvPr id="9"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US" dirty="0"/>
            </a:p>
          </p:txBody>
        </p:sp>
        <p:grpSp>
          <p:nvGrpSpPr>
            <p:cNvPr id="10" name="Group 8"/>
            <p:cNvGrpSpPr>
              <a:grpSpLocks/>
            </p:cNvGrpSpPr>
            <p:nvPr userDrawn="1"/>
          </p:nvGrpSpPr>
          <p:grpSpPr bwMode="auto">
            <a:xfrm>
              <a:off x="2486" y="3792"/>
              <a:ext cx="2456" cy="536"/>
              <a:chOff x="2486" y="3792"/>
              <a:chExt cx="2456" cy="536"/>
            </a:xfrm>
          </p:grpSpPr>
          <p:sp>
            <p:nvSpPr>
              <p:cNvPr id="12" name="Freeform 9"/>
              <p:cNvSpPr>
                <a:spLocks/>
              </p:cNvSpPr>
              <p:nvPr userDrawn="1"/>
            </p:nvSpPr>
            <p:spPr bwMode="ltGray">
              <a:xfrm>
                <a:off x="3948" y="3799"/>
                <a:ext cx="994" cy="529"/>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592" y="527"/>
                  </a:cxn>
                  <a:cxn ang="0">
                    <a:pos x="994" y="529"/>
                  </a:cxn>
                  <a:cxn ang="0">
                    <a:pos x="828" y="473"/>
                  </a:cxn>
                  <a:cxn ang="0">
                    <a:pos x="636" y="373"/>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headEnd/>
                <a:tailEnd/>
              </a:ln>
            </p:spPr>
            <p:txBody>
              <a:bodyPr/>
              <a:lstStyle/>
              <a:p>
                <a:pPr>
                  <a:defRPr/>
                </a:pPr>
                <a:endParaRPr lang="en-US" dirty="0"/>
              </a:p>
            </p:txBody>
          </p:sp>
          <p:sp>
            <p:nvSpPr>
              <p:cNvPr id="13"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a:defRPr/>
                </a:pPr>
                <a:endParaRPr lang="en-US" dirty="0"/>
              </a:p>
            </p:txBody>
          </p:sp>
          <p:sp>
            <p:nvSpPr>
              <p:cNvPr id="14"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a:defRPr/>
                </a:pPr>
                <a:endParaRPr lang="en-US" dirty="0"/>
              </a:p>
            </p:txBody>
          </p:sp>
          <p:sp>
            <p:nvSpPr>
              <p:cNvPr id="15"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a:defRPr/>
                </a:pPr>
                <a:endParaRPr lang="en-US" dirty="0"/>
              </a:p>
            </p:txBody>
          </p:sp>
          <p:sp>
            <p:nvSpPr>
              <p:cNvPr id="16"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a:defRPr/>
                </a:pPr>
                <a:endParaRPr lang="en-US" dirty="0"/>
              </a:p>
            </p:txBody>
          </p:sp>
        </p:grpSp>
        <p:sp>
          <p:nvSpPr>
            <p:cNvPr id="11"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US" dirty="0"/>
            </a:p>
          </p:txBody>
        </p:sp>
      </p:grpSp>
      <p:grpSp>
        <p:nvGrpSpPr>
          <p:cNvPr id="17" name="Group 15"/>
          <p:cNvGrpSpPr>
            <a:grpSpLocks/>
          </p:cNvGrpSpPr>
          <p:nvPr/>
        </p:nvGrpSpPr>
        <p:grpSpPr bwMode="auto">
          <a:xfrm>
            <a:off x="836085" y="6021388"/>
            <a:ext cx="7579783" cy="849312"/>
            <a:chOff x="395" y="3793"/>
            <a:chExt cx="3581" cy="535"/>
          </a:xfrm>
        </p:grpSpPr>
        <p:sp>
          <p:nvSpPr>
            <p:cNvPr id="18" name="Freeform 16"/>
            <p:cNvSpPr>
              <a:spLocks/>
            </p:cNvSpPr>
            <p:nvPr userDrawn="1"/>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a:defRPr/>
              </a:pPr>
              <a:endParaRPr lang="en-US" dirty="0"/>
            </a:p>
          </p:txBody>
        </p:sp>
        <p:sp>
          <p:nvSpPr>
            <p:cNvPr id="19" name="Freeform 17"/>
            <p:cNvSpPr>
              <a:spLocks/>
            </p:cNvSpPr>
            <p:nvPr userDrawn="1"/>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a:defRPr/>
              </a:pPr>
              <a:endParaRPr lang="en-US" dirty="0"/>
            </a:p>
          </p:txBody>
        </p:sp>
        <p:sp>
          <p:nvSpPr>
            <p:cNvPr id="20" name="Freeform 18"/>
            <p:cNvSpPr>
              <a:spLocks/>
            </p:cNvSpPr>
            <p:nvPr userDrawn="1"/>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a:defRPr/>
              </a:pPr>
              <a:endParaRPr lang="en-US" dirty="0"/>
            </a:p>
          </p:txBody>
        </p:sp>
        <p:sp>
          <p:nvSpPr>
            <p:cNvPr id="21" name="Freeform 19"/>
            <p:cNvSpPr>
              <a:spLocks/>
            </p:cNvSpPr>
            <p:nvPr userDrawn="1"/>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a:defRPr/>
              </a:pPr>
              <a:endParaRPr lang="en-US" dirty="0"/>
            </a:p>
          </p:txBody>
        </p:sp>
        <p:sp>
          <p:nvSpPr>
            <p:cNvPr id="22" name="Freeform 20"/>
            <p:cNvSpPr>
              <a:spLocks/>
            </p:cNvSpPr>
            <p:nvPr userDrawn="1"/>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a:defRPr/>
              </a:pPr>
              <a:endParaRPr lang="en-US" dirty="0"/>
            </a:p>
          </p:txBody>
        </p:sp>
        <p:sp>
          <p:nvSpPr>
            <p:cNvPr id="23" name="Freeform 21"/>
            <p:cNvSpPr>
              <a:spLocks/>
            </p:cNvSpPr>
            <p:nvPr userDrawn="1"/>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a:defRPr/>
              </a:pPr>
              <a:endParaRPr lang="en-US" dirty="0"/>
            </a:p>
          </p:txBody>
        </p:sp>
      </p:grpSp>
      <p:sp>
        <p:nvSpPr>
          <p:cNvPr id="58390" name="Rectangle 22"/>
          <p:cNvSpPr>
            <a:spLocks noGrp="1" noChangeArrowheads="1"/>
          </p:cNvSpPr>
          <p:nvPr>
            <p:ph type="ctrTitle" sz="quarter"/>
          </p:nvPr>
        </p:nvSpPr>
        <p:spPr>
          <a:xfrm>
            <a:off x="609600" y="1447801"/>
            <a:ext cx="10972800" cy="1736725"/>
          </a:xfrm>
        </p:spPr>
        <p:txBody>
          <a:bodyPr/>
          <a:lstStyle>
            <a:lvl1pPr>
              <a:defRPr sz="5400"/>
            </a:lvl1pPr>
          </a:lstStyle>
          <a:p>
            <a:r>
              <a:rPr lang="en-US"/>
              <a:t>Click to edit Master title style</a:t>
            </a:r>
          </a:p>
        </p:txBody>
      </p:sp>
      <p:sp>
        <p:nvSpPr>
          <p:cNvPr id="58391" name="Rectangle 23"/>
          <p:cNvSpPr>
            <a:spLocks noGrp="1" noChangeArrowheads="1"/>
          </p:cNvSpPr>
          <p:nvPr>
            <p:ph type="subTitle" sz="quarter" idx="1"/>
          </p:nvPr>
        </p:nvSpPr>
        <p:spPr>
          <a:xfrm>
            <a:off x="1828800" y="3429000"/>
            <a:ext cx="8534400" cy="1752600"/>
          </a:xfrm>
        </p:spPr>
        <p:txBody>
          <a:bodyPr/>
          <a:lstStyle>
            <a:lvl1pPr marL="0" indent="0" algn="ctr">
              <a:buFontTx/>
              <a:buNone/>
              <a:defRPr>
                <a:effectLst>
                  <a:outerShdw blurRad="38100" dist="38100" dir="2700000" algn="tl">
                    <a:srgbClr val="000000"/>
                  </a:outerShdw>
                </a:effectLst>
              </a:defRPr>
            </a:lvl1pPr>
          </a:lstStyle>
          <a:p>
            <a:r>
              <a:rPr lang="en-US"/>
              <a:t>Click to edit Master subtitle style</a:t>
            </a:r>
          </a:p>
        </p:txBody>
      </p:sp>
      <p:sp>
        <p:nvSpPr>
          <p:cNvPr id="24" name="Rectangle 24"/>
          <p:cNvSpPr>
            <a:spLocks noGrp="1" noChangeArrowheads="1"/>
          </p:cNvSpPr>
          <p:nvPr>
            <p:ph type="dt" sz="quarter" idx="10"/>
          </p:nvPr>
        </p:nvSpPr>
        <p:spPr/>
        <p:txBody>
          <a:bodyPr/>
          <a:lstStyle>
            <a:lvl1pPr>
              <a:defRPr smtClean="0"/>
            </a:lvl1pPr>
          </a:lstStyle>
          <a:p>
            <a:pPr>
              <a:defRPr/>
            </a:pPr>
            <a:endParaRPr lang="en-US" dirty="0"/>
          </a:p>
        </p:txBody>
      </p:sp>
      <p:sp>
        <p:nvSpPr>
          <p:cNvPr id="25" name="Rectangle 25"/>
          <p:cNvSpPr>
            <a:spLocks noGrp="1" noChangeArrowheads="1"/>
          </p:cNvSpPr>
          <p:nvPr>
            <p:ph type="sldNum" sz="quarter" idx="11"/>
          </p:nvPr>
        </p:nvSpPr>
        <p:spPr/>
        <p:txBody>
          <a:bodyPr/>
          <a:lstStyle>
            <a:lvl1pPr>
              <a:defRPr smtClean="0"/>
            </a:lvl1pPr>
          </a:lstStyle>
          <a:p>
            <a:pPr>
              <a:defRPr/>
            </a:pPr>
            <a:fld id="{1DC1A1B7-325C-4BC2-BB16-97769B9704D7}" type="slidenum">
              <a:rPr lang="en-US"/>
              <a:pPr>
                <a:defRPr/>
              </a:pPr>
              <a:t>‹#›</a:t>
            </a:fld>
            <a:endParaRPr lang="en-US" dirty="0"/>
          </a:p>
        </p:txBody>
      </p:sp>
      <p:sp>
        <p:nvSpPr>
          <p:cNvPr id="26" name="Rectangle 26"/>
          <p:cNvSpPr>
            <a:spLocks noGrp="1" noChangeArrowheads="1"/>
          </p:cNvSpPr>
          <p:nvPr>
            <p:ph type="ftr" sz="quarter" idx="12"/>
          </p:nvPr>
        </p:nvSpPr>
        <p:spPr/>
        <p:txBody>
          <a:bodyPr/>
          <a:lstStyle>
            <a:lvl1pPr>
              <a:defRPr smtClean="0"/>
            </a:lvl1pPr>
          </a:lstStyle>
          <a:p>
            <a:pPr>
              <a:defRPr/>
            </a:pP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B6EFCA14-B532-41E9-B362-B3D555C18BA7}"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28600"/>
            <a:ext cx="27432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28600"/>
            <a:ext cx="80264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E9F66412-7F99-47F3-844C-CA9CB620B688}"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28600"/>
            <a:ext cx="10972800" cy="586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26"/>
          <p:cNvSpPr>
            <a:spLocks noGrp="1" noChangeArrowheads="1"/>
          </p:cNvSpPr>
          <p:nvPr>
            <p:ph type="sldNum" sz="quarter" idx="12"/>
          </p:nvPr>
        </p:nvSpPr>
        <p:spPr>
          <a:ln/>
        </p:spPr>
        <p:txBody>
          <a:bodyPr/>
          <a:lstStyle>
            <a:lvl1pPr>
              <a:defRPr/>
            </a:lvl1pPr>
          </a:lstStyle>
          <a:p>
            <a:pPr>
              <a:defRPr/>
            </a:pPr>
            <a:fld id="{AB6D5EC9-8A6E-4564-A6E4-C88FE0AD2226}"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5/21/2021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3607567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5/21/2021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867664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5/21/2021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8351197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46CE7D5-CF57-46EF-B807-FDD0502418D4}" type="datetimeFigureOut">
              <a:rPr lang="en-US" smtClean="0"/>
              <a:t>5/21/2021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163564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46CE7D5-CF57-46EF-B807-FDD0502418D4}" type="datetimeFigureOut">
              <a:rPr lang="en-US" smtClean="0"/>
              <a:t>5/21/2021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1857466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46CE7D5-CF57-46EF-B807-FDD0502418D4}" type="datetimeFigureOut">
              <a:rPr lang="en-US" smtClean="0"/>
              <a:t>5/21/2021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5885623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5/21/2021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42552538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B939AA26-F120-4EAC-8FF7-3E0ED4AAA0BB}" type="slidenum">
              <a:rPr lang="en-US"/>
              <a:pPr>
                <a:defRPr/>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5/21/2021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14528946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5/21/2021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60404121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5/21/2021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71296319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5/21/2021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5272790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711200" y="1371600"/>
            <a:ext cx="10468864"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17" name="Subtitle 16"/>
          <p:cNvSpPr>
            <a:spLocks noGrp="1"/>
          </p:cNvSpPr>
          <p:nvPr>
            <p:ph type="subTitle" idx="1"/>
          </p:nvPr>
        </p:nvSpPr>
        <p:spPr>
          <a:xfrm>
            <a:off x="711200" y="3228536"/>
            <a:ext cx="10472928"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30" name="Date Placeholder 29"/>
          <p:cNvSpPr>
            <a:spLocks noGrp="1"/>
          </p:cNvSpPr>
          <p:nvPr>
            <p:ph type="dt" sz="half" idx="10"/>
          </p:nvPr>
        </p:nvSpPr>
        <p:spPr/>
        <p:txBody>
          <a:bodyPr/>
          <a:lstStyle/>
          <a:p>
            <a:fld id="{6A6B80C8-9C17-4C8D-80FA-039A6827A3A1}" type="datetimeFigureOut">
              <a:rPr lang="en-US" smtClean="0">
                <a:solidFill>
                  <a:srgbClr val="DBF5F9">
                    <a:shade val="90000"/>
                  </a:srgbClr>
                </a:solidFill>
              </a:rPr>
              <a:pPr/>
              <a:t>5/21/2021</a:t>
            </a:fld>
            <a:endParaRPr lang="en-US">
              <a:solidFill>
                <a:srgbClr val="DBF5F9">
                  <a:shade val="90000"/>
                </a:srgbClr>
              </a:solidFill>
            </a:endParaRPr>
          </a:p>
        </p:txBody>
      </p:sp>
      <p:sp>
        <p:nvSpPr>
          <p:cNvPr id="19" name="Footer Placeholder 18"/>
          <p:cNvSpPr>
            <a:spLocks noGrp="1"/>
          </p:cNvSpPr>
          <p:nvPr>
            <p:ph type="ftr" sz="quarter" idx="11"/>
          </p:nvPr>
        </p:nvSpPr>
        <p:spPr/>
        <p:txBody>
          <a:bodyPr/>
          <a:lstStyle/>
          <a:p>
            <a:endParaRPr lang="en-US">
              <a:solidFill>
                <a:srgbClr val="DBF5F9">
                  <a:shade val="90000"/>
                </a:srgbClr>
              </a:solidFill>
            </a:endParaRPr>
          </a:p>
        </p:txBody>
      </p:sp>
      <p:sp>
        <p:nvSpPr>
          <p:cNvPr id="27" name="Slide Number Placeholder 26"/>
          <p:cNvSpPr>
            <a:spLocks noGrp="1"/>
          </p:cNvSpPr>
          <p:nvPr>
            <p:ph type="sldNum" sz="quarter" idx="12"/>
          </p:nvPr>
        </p:nvSpPr>
        <p:spPr/>
        <p:txBody>
          <a:bodyPr/>
          <a:lstStyle/>
          <a:p>
            <a:fld id="{41426CE2-90E3-4B1E-80FF-F519754C6738}" type="slidenum">
              <a:rPr lang="en-US" smtClean="0">
                <a:solidFill>
                  <a:srgbClr val="DBF5F9">
                    <a:shade val="90000"/>
                  </a:srgbClr>
                </a:solidFill>
              </a:rPr>
              <a:pPr/>
              <a:t>‹#›</a:t>
            </a:fld>
            <a:endParaRPr lang="en-US">
              <a:solidFill>
                <a:srgbClr val="DBF5F9">
                  <a:shade val="90000"/>
                </a:srgbClr>
              </a:solidFill>
            </a:endParaRPr>
          </a:p>
        </p:txBody>
      </p:sp>
    </p:spTree>
    <p:extLst>
      <p:ext uri="{BB962C8B-B14F-4D97-AF65-F5344CB8AC3E}">
        <p14:creationId xmlns:p14="http://schemas.microsoft.com/office/powerpoint/2010/main" val="3011405347"/>
      </p:ext>
    </p:extLst>
  </p:cSld>
  <p:clrMapOvr>
    <a:overrideClrMapping bg1="dk1" tx1="lt1" bg2="dk2" tx2="lt2" accent1="accent1" accent2="accent2" accent3="accent3" accent4="accent4" accent5="accent5" accent6="accent6" hlink="hlink" folHlink="folHlink"/>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04617B">
                    <a:shade val="90000"/>
                  </a:srgbClr>
                </a:solidFill>
              </a:rPr>
              <a:pPr/>
              <a:t>5/21/2021</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154777296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07136" y="1316736"/>
            <a:ext cx="103632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707136" y="2704664"/>
            <a:ext cx="103632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DBF5F9">
                    <a:shade val="90000"/>
                  </a:srgbClr>
                </a:solidFill>
              </a:rPr>
              <a:pPr/>
              <a:t>5/21/2021</a:t>
            </a:fld>
            <a:endParaRPr lang="en-US">
              <a:solidFill>
                <a:srgbClr val="DBF5F9">
                  <a:shade val="90000"/>
                </a:srgbClr>
              </a:solidFill>
            </a:endParaRPr>
          </a:p>
        </p:txBody>
      </p:sp>
      <p:sp>
        <p:nvSpPr>
          <p:cNvPr id="5" name="Footer Placeholder 4"/>
          <p:cNvSpPr>
            <a:spLocks noGrp="1"/>
          </p:cNvSpPr>
          <p:nvPr>
            <p:ph type="ftr" sz="quarter" idx="11"/>
          </p:nvPr>
        </p:nvSpPr>
        <p:spPr/>
        <p:txBody>
          <a:bodyPr/>
          <a:lstStyle/>
          <a:p>
            <a:endParaRPr lang="en-US">
              <a:solidFill>
                <a:srgbClr val="DBF5F9">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DBF5F9">
                    <a:shade val="90000"/>
                  </a:srgbClr>
                </a:solidFill>
              </a:rPr>
              <a:pPr/>
              <a:t>‹#›</a:t>
            </a:fld>
            <a:endParaRPr lang="en-US">
              <a:solidFill>
                <a:srgbClr val="DBF5F9">
                  <a:shade val="90000"/>
                </a:srgbClr>
              </a:solidFill>
            </a:endParaRPr>
          </a:p>
        </p:txBody>
      </p:sp>
    </p:spTree>
    <p:extLst>
      <p:ext uri="{BB962C8B-B14F-4D97-AF65-F5344CB8AC3E}">
        <p14:creationId xmlns:p14="http://schemas.microsoft.com/office/powerpoint/2010/main" val="1406425239"/>
      </p:ext>
    </p:extLst>
  </p:cSld>
  <p:clrMapOvr>
    <a:overrideClrMapping bg1="dk1" tx1="lt1" bg2="dk2" tx2="lt2" accent1="accent1" accent2="accent2" accent3="accent3" accent4="accent4" accent5="accent5" accent6="accent6" hlink="hlink" folHlink="folHlink"/>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a:lstStyle/>
          <a:p>
            <a:r>
              <a:rPr kumimoji="0" lang="en-US"/>
              <a:t>Click to edit Master title style</a:t>
            </a:r>
          </a:p>
        </p:txBody>
      </p:sp>
      <p:sp>
        <p:nvSpPr>
          <p:cNvPr id="3" name="Content Placeholder 2"/>
          <p:cNvSpPr>
            <a:spLocks noGrp="1"/>
          </p:cNvSpPr>
          <p:nvPr>
            <p:ph sz="half" idx="1"/>
          </p:nvPr>
        </p:nvSpPr>
        <p:spPr>
          <a:xfrm>
            <a:off x="609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6197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6A6B80C8-9C17-4C8D-80FA-039A6827A3A1}" type="datetimeFigureOut">
              <a:rPr lang="en-US" smtClean="0">
                <a:solidFill>
                  <a:srgbClr val="04617B">
                    <a:shade val="90000"/>
                  </a:srgbClr>
                </a:solidFill>
              </a:rPr>
              <a:pPr/>
              <a:t>5/21/2021</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124084003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tIns="45720" anchor="b"/>
          <a:lstStyle>
            <a:lvl1pPr>
              <a:defRPr/>
            </a:lvl1pPr>
          </a:lstStyle>
          <a:p>
            <a:r>
              <a:rPr kumimoji="0" lang="en-US"/>
              <a:t>Click to edit Master title style</a:t>
            </a:r>
          </a:p>
        </p:txBody>
      </p:sp>
      <p:sp>
        <p:nvSpPr>
          <p:cNvPr id="3" name="Text Placeholder 2"/>
          <p:cNvSpPr>
            <a:spLocks noGrp="1"/>
          </p:cNvSpPr>
          <p:nvPr>
            <p:ph type="body" idx="1"/>
          </p:nvPr>
        </p:nvSpPr>
        <p:spPr>
          <a:xfrm>
            <a:off x="609600" y="1855248"/>
            <a:ext cx="5386917"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6193368" y="1859758"/>
            <a:ext cx="5389033"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609600" y="2514600"/>
            <a:ext cx="5386917"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6193368" y="2514600"/>
            <a:ext cx="5389033"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6A6B80C8-9C17-4C8D-80FA-039A6827A3A1}" type="datetimeFigureOut">
              <a:rPr lang="en-US" smtClean="0">
                <a:solidFill>
                  <a:srgbClr val="04617B">
                    <a:shade val="90000"/>
                  </a:srgbClr>
                </a:solidFill>
              </a:rPr>
              <a:pPr/>
              <a:t>5/21/2021</a:t>
            </a:fld>
            <a:endParaRPr lang="en-US">
              <a:solidFill>
                <a:srgbClr val="04617B">
                  <a:shade val="90000"/>
                </a:srgbClr>
              </a:solidFill>
            </a:endParaRPr>
          </a:p>
        </p:txBody>
      </p:sp>
      <p:sp>
        <p:nvSpPr>
          <p:cNvPr id="8" name="Footer Placeholder 7"/>
          <p:cNvSpPr>
            <a:spLocks noGrp="1"/>
          </p:cNvSpPr>
          <p:nvPr>
            <p:ph type="ftr" sz="quarter" idx="11"/>
          </p:nvPr>
        </p:nvSpPr>
        <p:spPr/>
        <p:txBody>
          <a:bodyPr/>
          <a:lstStyle/>
          <a:p>
            <a:endParaRPr lang="en-US">
              <a:solidFill>
                <a:srgbClr val="04617B">
                  <a:shade val="90000"/>
                </a:srgbClr>
              </a:solidFill>
            </a:endParaRPr>
          </a:p>
        </p:txBody>
      </p:sp>
      <p:sp>
        <p:nvSpPr>
          <p:cNvPr id="9" name="Slide Number Placeholder 8"/>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259467993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10744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a:t>Click to edit Master title style</a:t>
            </a:r>
          </a:p>
        </p:txBody>
      </p:sp>
      <p:sp>
        <p:nvSpPr>
          <p:cNvPr id="3" name="Date Placeholder 2"/>
          <p:cNvSpPr>
            <a:spLocks noGrp="1"/>
          </p:cNvSpPr>
          <p:nvPr>
            <p:ph type="dt" sz="half" idx="10"/>
          </p:nvPr>
        </p:nvSpPr>
        <p:spPr/>
        <p:txBody>
          <a:bodyPr/>
          <a:lstStyle/>
          <a:p>
            <a:fld id="{6A6B80C8-9C17-4C8D-80FA-039A6827A3A1}" type="datetimeFigureOut">
              <a:rPr lang="en-US" smtClean="0">
                <a:solidFill>
                  <a:srgbClr val="04617B">
                    <a:shade val="90000"/>
                  </a:srgbClr>
                </a:solidFill>
              </a:rPr>
              <a:pPr/>
              <a:t>5/21/2021</a:t>
            </a:fld>
            <a:endParaRPr lang="en-US">
              <a:solidFill>
                <a:srgbClr val="04617B">
                  <a:shade val="90000"/>
                </a:srgbClr>
              </a:solidFill>
            </a:endParaRPr>
          </a:p>
        </p:txBody>
      </p:sp>
      <p:sp>
        <p:nvSpPr>
          <p:cNvPr id="4" name="Footer Placeholder 3"/>
          <p:cNvSpPr>
            <a:spLocks noGrp="1"/>
          </p:cNvSpPr>
          <p:nvPr>
            <p:ph type="ftr" sz="quarter" idx="11"/>
          </p:nvPr>
        </p:nvSpPr>
        <p:spPr/>
        <p:txBody>
          <a:bodyPr/>
          <a:lstStyle/>
          <a:p>
            <a:endParaRPr lang="en-US">
              <a:solidFill>
                <a:srgbClr val="04617B">
                  <a:shade val="90000"/>
                </a:srgbClr>
              </a:solidFill>
            </a:endParaRPr>
          </a:p>
        </p:txBody>
      </p:sp>
      <p:sp>
        <p:nvSpPr>
          <p:cNvPr id="5" name="Slide Number Placeholder 4"/>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1068728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E99B5862-7B3B-46F9-ABA4-DB7E183A5F87}" type="slidenum">
              <a:rPr lang="en-US"/>
              <a:pPr>
                <a:defRPr/>
              </a:pPr>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A6B80C8-9C17-4C8D-80FA-039A6827A3A1}" type="datetimeFigureOut">
              <a:rPr lang="en-US" smtClean="0">
                <a:solidFill>
                  <a:srgbClr val="04617B">
                    <a:shade val="90000"/>
                  </a:srgbClr>
                </a:solidFill>
              </a:rPr>
              <a:pPr/>
              <a:t>5/21/2021</a:t>
            </a:fld>
            <a:endParaRPr lang="en-US">
              <a:solidFill>
                <a:srgbClr val="04617B">
                  <a:shade val="90000"/>
                </a:srgbClr>
              </a:solidFill>
            </a:endParaRPr>
          </a:p>
        </p:txBody>
      </p:sp>
      <p:sp>
        <p:nvSpPr>
          <p:cNvPr id="3" name="Footer Placeholder 2"/>
          <p:cNvSpPr>
            <a:spLocks noGrp="1"/>
          </p:cNvSpPr>
          <p:nvPr>
            <p:ph type="ftr" sz="quarter" idx="11"/>
          </p:nvPr>
        </p:nvSpPr>
        <p:spPr/>
        <p:txBody>
          <a:bodyPr/>
          <a:lstStyle/>
          <a:p>
            <a:endParaRPr lang="en-US">
              <a:solidFill>
                <a:srgbClr val="04617B">
                  <a:shade val="90000"/>
                </a:srgbClr>
              </a:solidFill>
            </a:endParaRPr>
          </a:p>
        </p:txBody>
      </p:sp>
      <p:sp>
        <p:nvSpPr>
          <p:cNvPr id="4" name="Slide Number Placeholder 3"/>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234224270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514352"/>
            <a:ext cx="36576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2"/>
          </p:nvPr>
        </p:nvSpPr>
        <p:spPr>
          <a:xfrm>
            <a:off x="914400" y="1676400"/>
            <a:ext cx="36576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4766733" y="1676400"/>
            <a:ext cx="6815667"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6A6B80C8-9C17-4C8D-80FA-039A6827A3A1}" type="datetimeFigureOut">
              <a:rPr lang="en-US" smtClean="0">
                <a:solidFill>
                  <a:srgbClr val="04617B">
                    <a:shade val="90000"/>
                  </a:srgbClr>
                </a:solidFill>
              </a:rPr>
              <a:pPr/>
              <a:t>5/21/2021</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23973690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4221004" y="1108077"/>
            <a:ext cx="70104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12" name="Right Triangle 11"/>
          <p:cNvSpPr/>
          <p:nvPr/>
        </p:nvSpPr>
        <p:spPr>
          <a:xfrm rot="420000" flipV="1">
            <a:off x="10672179" y="5359769"/>
            <a:ext cx="207264"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2" name="Title 1"/>
          <p:cNvSpPr>
            <a:spLocks noGrp="1"/>
          </p:cNvSpPr>
          <p:nvPr>
            <p:ph type="title"/>
          </p:nvPr>
        </p:nvSpPr>
        <p:spPr>
          <a:xfrm>
            <a:off x="812800" y="1176997"/>
            <a:ext cx="2950464" cy="1582621"/>
          </a:xfrm>
        </p:spPr>
        <p:txBody>
          <a:bodyPr vert="horz" lIns="45720" tIns="45720" rIns="45720" bIns="45720" anchor="b"/>
          <a:lstStyle>
            <a:lvl1pPr algn="l">
              <a:buNone/>
              <a:defRPr sz="2000" b="1">
                <a:solidFill>
                  <a:schemeClr val="tx2"/>
                </a:solidFill>
              </a:defRPr>
            </a:lvl1pPr>
          </a:lstStyle>
          <a:p>
            <a:r>
              <a:rPr kumimoji="0" lang="en-US"/>
              <a:t>Click to edit Master title style</a:t>
            </a:r>
          </a:p>
        </p:txBody>
      </p:sp>
      <p:sp>
        <p:nvSpPr>
          <p:cNvPr id="4" name="Text Placeholder 3"/>
          <p:cNvSpPr>
            <a:spLocks noGrp="1"/>
          </p:cNvSpPr>
          <p:nvPr>
            <p:ph type="body" sz="half" idx="2"/>
          </p:nvPr>
        </p:nvSpPr>
        <p:spPr>
          <a:xfrm>
            <a:off x="812800" y="2828785"/>
            <a:ext cx="29464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6A6B80C8-9C17-4C8D-80FA-039A6827A3A1}" type="datetimeFigureOut">
              <a:rPr lang="en-US" smtClean="0">
                <a:solidFill>
                  <a:srgbClr val="04617B">
                    <a:shade val="90000"/>
                  </a:srgbClr>
                </a:solidFill>
              </a:rPr>
              <a:pPr/>
              <a:t>5/21/2021</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a:xfrm>
            <a:off x="10769600" y="6356351"/>
            <a:ext cx="812800" cy="365125"/>
          </a:xfrm>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
        <p:nvSpPr>
          <p:cNvPr id="3" name="Picture Placeholder 2"/>
          <p:cNvSpPr>
            <a:spLocks noGrp="1"/>
          </p:cNvSpPr>
          <p:nvPr>
            <p:ph type="pic" idx="1"/>
          </p:nvPr>
        </p:nvSpPr>
        <p:spPr>
          <a:xfrm rot="420000">
            <a:off x="4647724" y="1199517"/>
            <a:ext cx="615696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a:t>Click icon to add picture</a:t>
            </a:r>
            <a:endParaRPr kumimoji="0" lang="en-US" dirty="0"/>
          </a:p>
        </p:txBody>
      </p:sp>
      <p:sp>
        <p:nvSpPr>
          <p:cNvPr id="10" name="Freeform 9"/>
          <p:cNvSpPr>
            <a:spLocks/>
          </p:cNvSpPr>
          <p:nvPr/>
        </p:nvSpPr>
        <p:spPr bwMode="auto">
          <a:xfrm flipV="1">
            <a:off x="-12700" y="5816600"/>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
        <p:nvSpPr>
          <p:cNvPr id="11" name="Freeform 10"/>
          <p:cNvSpPr>
            <a:spLocks/>
          </p:cNvSpPr>
          <p:nvPr/>
        </p:nvSpPr>
        <p:spPr bwMode="auto">
          <a:xfrm flipV="1">
            <a:off x="5842000" y="6219826"/>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Tree>
    <p:extLst>
      <p:ext uri="{BB962C8B-B14F-4D97-AF65-F5344CB8AC3E}">
        <p14:creationId xmlns:p14="http://schemas.microsoft.com/office/powerpoint/2010/main" val="173811524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04617B">
                    <a:shade val="90000"/>
                  </a:srgbClr>
                </a:solidFill>
              </a:rPr>
              <a:pPr/>
              <a:t>5/21/2021</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90157455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914402"/>
            <a:ext cx="2743200" cy="52117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609600" y="914402"/>
            <a:ext cx="8026400" cy="5211763"/>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04617B">
                    <a:shade val="90000"/>
                  </a:srgbClr>
                </a:solidFill>
              </a:rPr>
              <a:pPr/>
              <a:t>5/21/2021</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28729786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8467" y="20638"/>
            <a:ext cx="12192000" cy="6858000"/>
            <a:chOff x="0" y="0"/>
            <a:chExt cx="5760" cy="4320"/>
          </a:xfrm>
        </p:grpSpPr>
        <p:sp>
          <p:nvSpPr>
            <p:cNvPr id="5"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6"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7" name="Freeform 5"/>
          <p:cNvSpPr>
            <a:spLocks/>
          </p:cNvSpPr>
          <p:nvPr/>
        </p:nvSpPr>
        <p:spPr bwMode="hidden">
          <a:xfrm>
            <a:off x="8322733" y="626903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8" name="Group 6"/>
          <p:cNvGrpSpPr>
            <a:grpSpLocks/>
          </p:cNvGrpSpPr>
          <p:nvPr/>
        </p:nvGrpSpPr>
        <p:grpSpPr bwMode="auto">
          <a:xfrm>
            <a:off x="-2117" y="6034088"/>
            <a:ext cx="10460568" cy="850900"/>
            <a:chOff x="0" y="3792"/>
            <a:chExt cx="4942" cy="536"/>
          </a:xfrm>
        </p:grpSpPr>
        <p:sp>
          <p:nvSpPr>
            <p:cNvPr id="9"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 name="Group 8"/>
            <p:cNvGrpSpPr>
              <a:grpSpLocks/>
            </p:cNvGrpSpPr>
            <p:nvPr userDrawn="1"/>
          </p:nvGrpSpPr>
          <p:grpSpPr bwMode="auto">
            <a:xfrm>
              <a:off x="2486" y="3792"/>
              <a:ext cx="2456" cy="536"/>
              <a:chOff x="2486" y="3792"/>
              <a:chExt cx="2456" cy="536"/>
            </a:xfrm>
          </p:grpSpPr>
          <p:sp>
            <p:nvSpPr>
              <p:cNvPr id="12" name="Freeform 9"/>
              <p:cNvSpPr>
                <a:spLocks/>
              </p:cNvSpPr>
              <p:nvPr userDrawn="1"/>
            </p:nvSpPr>
            <p:spPr bwMode="ltGray">
              <a:xfrm>
                <a:off x="3948" y="3799"/>
                <a:ext cx="994" cy="529"/>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592" y="527"/>
                  </a:cxn>
                  <a:cxn ang="0">
                    <a:pos x="994" y="529"/>
                  </a:cxn>
                  <a:cxn ang="0">
                    <a:pos x="828" y="473"/>
                  </a:cxn>
                  <a:cxn ang="0">
                    <a:pos x="636" y="373"/>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3"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4"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5"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6"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11"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grpSp>
        <p:nvGrpSpPr>
          <p:cNvPr id="17" name="Group 15"/>
          <p:cNvGrpSpPr>
            <a:grpSpLocks/>
          </p:cNvGrpSpPr>
          <p:nvPr/>
        </p:nvGrpSpPr>
        <p:grpSpPr bwMode="auto">
          <a:xfrm>
            <a:off x="836085" y="6021388"/>
            <a:ext cx="7579783" cy="849312"/>
            <a:chOff x="395" y="3793"/>
            <a:chExt cx="3581" cy="535"/>
          </a:xfrm>
        </p:grpSpPr>
        <p:sp>
          <p:nvSpPr>
            <p:cNvPr id="18" name="Freeform 16"/>
            <p:cNvSpPr>
              <a:spLocks/>
            </p:cNvSpPr>
            <p:nvPr userDrawn="1"/>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9" name="Freeform 17"/>
            <p:cNvSpPr>
              <a:spLocks/>
            </p:cNvSpPr>
            <p:nvPr userDrawn="1"/>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0" name="Freeform 18"/>
            <p:cNvSpPr>
              <a:spLocks/>
            </p:cNvSpPr>
            <p:nvPr userDrawn="1"/>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1" name="Freeform 19"/>
            <p:cNvSpPr>
              <a:spLocks/>
            </p:cNvSpPr>
            <p:nvPr userDrawn="1"/>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2" name="Freeform 20"/>
            <p:cNvSpPr>
              <a:spLocks/>
            </p:cNvSpPr>
            <p:nvPr userDrawn="1"/>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3" name="Freeform 21"/>
            <p:cNvSpPr>
              <a:spLocks/>
            </p:cNvSpPr>
            <p:nvPr userDrawn="1"/>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8390" name="Rectangle 22"/>
          <p:cNvSpPr>
            <a:spLocks noGrp="1" noChangeArrowheads="1"/>
          </p:cNvSpPr>
          <p:nvPr>
            <p:ph type="ctrTitle" sz="quarter"/>
          </p:nvPr>
        </p:nvSpPr>
        <p:spPr>
          <a:xfrm>
            <a:off x="609600" y="1447801"/>
            <a:ext cx="10972800" cy="1736725"/>
          </a:xfrm>
        </p:spPr>
        <p:txBody>
          <a:bodyPr/>
          <a:lstStyle>
            <a:lvl1pPr>
              <a:defRPr sz="5400"/>
            </a:lvl1pPr>
          </a:lstStyle>
          <a:p>
            <a:r>
              <a:rPr lang="en-US"/>
              <a:t>Click to edit Master title style</a:t>
            </a:r>
          </a:p>
        </p:txBody>
      </p:sp>
      <p:sp>
        <p:nvSpPr>
          <p:cNvPr id="58391" name="Rectangle 23"/>
          <p:cNvSpPr>
            <a:spLocks noGrp="1" noChangeArrowheads="1"/>
          </p:cNvSpPr>
          <p:nvPr>
            <p:ph type="subTitle" sz="quarter" idx="1"/>
          </p:nvPr>
        </p:nvSpPr>
        <p:spPr>
          <a:xfrm>
            <a:off x="1828800" y="3429000"/>
            <a:ext cx="8534400" cy="1752600"/>
          </a:xfrm>
        </p:spPr>
        <p:txBody>
          <a:bodyPr/>
          <a:lstStyle>
            <a:lvl1pPr marL="0" indent="0" algn="ctr">
              <a:buFontTx/>
              <a:buNone/>
              <a:defRPr>
                <a:effectLst>
                  <a:outerShdw blurRad="38100" dist="38100" dir="2700000" algn="tl">
                    <a:srgbClr val="000000"/>
                  </a:outerShdw>
                </a:effectLst>
              </a:defRPr>
            </a:lvl1pPr>
          </a:lstStyle>
          <a:p>
            <a:r>
              <a:rPr lang="en-US"/>
              <a:t>Click to edit Master subtitle style</a:t>
            </a:r>
          </a:p>
        </p:txBody>
      </p:sp>
      <p:sp>
        <p:nvSpPr>
          <p:cNvPr id="24" name="Rectangle 24"/>
          <p:cNvSpPr>
            <a:spLocks noGrp="1" noChangeArrowheads="1"/>
          </p:cNvSpPr>
          <p:nvPr>
            <p:ph type="dt" sz="quarter" idx="10"/>
          </p:nvPr>
        </p:nvSpPr>
        <p:spPr/>
        <p:txBody>
          <a:bodyPr/>
          <a:lstStyle>
            <a:lvl1pPr>
              <a:defRPr smtClean="0"/>
            </a:lvl1pPr>
          </a:lstStyle>
          <a:p>
            <a:pPr>
              <a:defRPr/>
            </a:pPr>
            <a:endParaRPr lang="en-US" dirty="0">
              <a:solidFill>
                <a:srgbClr val="FFFFFF"/>
              </a:solidFill>
            </a:endParaRPr>
          </a:p>
        </p:txBody>
      </p:sp>
      <p:sp>
        <p:nvSpPr>
          <p:cNvPr id="25" name="Rectangle 25"/>
          <p:cNvSpPr>
            <a:spLocks noGrp="1" noChangeArrowheads="1"/>
          </p:cNvSpPr>
          <p:nvPr>
            <p:ph type="sldNum" sz="quarter" idx="11"/>
          </p:nvPr>
        </p:nvSpPr>
        <p:spPr/>
        <p:txBody>
          <a:bodyPr/>
          <a:lstStyle>
            <a:lvl1pPr>
              <a:defRPr smtClean="0"/>
            </a:lvl1pPr>
          </a:lstStyle>
          <a:p>
            <a:pPr>
              <a:defRPr/>
            </a:pPr>
            <a:fld id="{1DC1A1B7-325C-4BC2-BB16-97769B9704D7}" type="slidenum">
              <a:rPr lang="en-US">
                <a:solidFill>
                  <a:srgbClr val="FFFFFF"/>
                </a:solidFill>
              </a:rPr>
              <a:pPr>
                <a:defRPr/>
              </a:pPr>
              <a:t>‹#›</a:t>
            </a:fld>
            <a:endParaRPr lang="en-US" dirty="0">
              <a:solidFill>
                <a:srgbClr val="FFFFFF"/>
              </a:solidFill>
            </a:endParaRPr>
          </a:p>
        </p:txBody>
      </p:sp>
      <p:sp>
        <p:nvSpPr>
          <p:cNvPr id="26" name="Rectangle 26"/>
          <p:cNvSpPr>
            <a:spLocks noGrp="1" noChangeArrowheads="1"/>
          </p:cNvSpPr>
          <p:nvPr>
            <p:ph type="ftr" sz="quarter" idx="12"/>
          </p:nvPr>
        </p:nvSpPr>
        <p:spPr/>
        <p:txBody>
          <a:bodyPr/>
          <a:lstStyle>
            <a:lvl1pPr>
              <a:defRPr smtClean="0"/>
            </a:lvl1pPr>
          </a:lstStyle>
          <a:p>
            <a:pPr>
              <a:defRPr/>
            </a:pPr>
            <a:endParaRPr lang="en-US" dirty="0">
              <a:solidFill>
                <a:srgbClr val="FFFFFF"/>
              </a:solidFill>
            </a:endParaRPr>
          </a:p>
        </p:txBody>
      </p:sp>
    </p:spTree>
    <p:extLst>
      <p:ext uri="{BB962C8B-B14F-4D97-AF65-F5344CB8AC3E}">
        <p14:creationId xmlns:p14="http://schemas.microsoft.com/office/powerpoint/2010/main" val="65922512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B939AA26-F120-4EAC-8FF7-3E0ED4AAA0BB}"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41920367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E99B5862-7B3B-46F9-ABA4-DB7E183A5F87}"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0775702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3FD90DE7-1F95-490D-8C4E-9764013E9666}"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17824245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8"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9" name="Rectangle 26"/>
          <p:cNvSpPr>
            <a:spLocks noGrp="1" noChangeArrowheads="1"/>
          </p:cNvSpPr>
          <p:nvPr>
            <p:ph type="sldNum" sz="quarter" idx="12"/>
          </p:nvPr>
        </p:nvSpPr>
        <p:spPr>
          <a:ln/>
        </p:spPr>
        <p:txBody>
          <a:bodyPr/>
          <a:lstStyle>
            <a:lvl1pPr>
              <a:defRPr/>
            </a:lvl1pPr>
          </a:lstStyle>
          <a:p>
            <a:pPr>
              <a:defRPr/>
            </a:pPr>
            <a:fld id="{9656F464-9AEB-4CD3-84BF-56CF33D7C7F8}"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7386556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3FD90DE7-1F95-490D-8C4E-9764013E9666}" type="slidenum">
              <a:rPr lang="en-US"/>
              <a:pPr>
                <a:defRPr/>
              </a:pPr>
              <a:t>‹#›</a:t>
            </a:fld>
            <a:endParaRPr lang="en-US"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5" name="Rectangle 26"/>
          <p:cNvSpPr>
            <a:spLocks noGrp="1" noChangeArrowheads="1"/>
          </p:cNvSpPr>
          <p:nvPr>
            <p:ph type="sldNum" sz="quarter" idx="12"/>
          </p:nvPr>
        </p:nvSpPr>
        <p:spPr>
          <a:ln/>
        </p:spPr>
        <p:txBody>
          <a:bodyPr/>
          <a:lstStyle>
            <a:lvl1pPr>
              <a:defRPr/>
            </a:lvl1pPr>
          </a:lstStyle>
          <a:p>
            <a:pPr>
              <a:defRPr/>
            </a:pPr>
            <a:fld id="{99F62AB5-D548-4F98-84ED-9BC4CBFD44AC}"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67747682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3"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4" name="Rectangle 26"/>
          <p:cNvSpPr>
            <a:spLocks noGrp="1" noChangeArrowheads="1"/>
          </p:cNvSpPr>
          <p:nvPr>
            <p:ph type="sldNum" sz="quarter" idx="12"/>
          </p:nvPr>
        </p:nvSpPr>
        <p:spPr>
          <a:ln/>
        </p:spPr>
        <p:txBody>
          <a:bodyPr/>
          <a:lstStyle>
            <a:lvl1pPr>
              <a:defRPr/>
            </a:lvl1pPr>
          </a:lstStyle>
          <a:p>
            <a:pPr>
              <a:defRPr/>
            </a:pPr>
            <a:fld id="{391A8B4F-E3A7-45E5-ACCF-357168C29989}"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13414034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02848C6A-7587-4ED9-8370-E99A1FF4FF40}"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427929840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1709BBAD-74FA-4056-AAA3-D58B2879018F}"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92362520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B6EFCA14-B532-41E9-B362-B3D555C18BA7}"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97860052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28600"/>
            <a:ext cx="27432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28600"/>
            <a:ext cx="80264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E9F66412-7F99-47F3-844C-CA9CB620B688}"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7770246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28600"/>
            <a:ext cx="10972800" cy="586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5" name="Rectangle 26"/>
          <p:cNvSpPr>
            <a:spLocks noGrp="1" noChangeArrowheads="1"/>
          </p:cNvSpPr>
          <p:nvPr>
            <p:ph type="sldNum" sz="quarter" idx="12"/>
          </p:nvPr>
        </p:nvSpPr>
        <p:spPr>
          <a:ln/>
        </p:spPr>
        <p:txBody>
          <a:bodyPr/>
          <a:lstStyle>
            <a:lvl1pPr>
              <a:defRPr/>
            </a:lvl1pPr>
          </a:lstStyle>
          <a:p>
            <a:pPr>
              <a:defRPr/>
            </a:pPr>
            <a:fld id="{AB6D5EC9-8A6E-4564-A6E4-C88FE0AD2226}"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5617313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4"/>
          <p:cNvSpPr>
            <a:spLocks noGrp="1" noChangeArrowheads="1"/>
          </p:cNvSpPr>
          <p:nvPr>
            <p:ph type="dt" sz="half" idx="10"/>
          </p:nvPr>
        </p:nvSpPr>
        <p:spPr>
          <a:ln/>
        </p:spPr>
        <p:txBody>
          <a:bodyPr/>
          <a:lstStyle>
            <a:lvl1pPr>
              <a:defRPr/>
            </a:lvl1pPr>
          </a:lstStyle>
          <a:p>
            <a:pPr>
              <a:defRPr/>
            </a:pPr>
            <a:endParaRPr lang="en-US" dirty="0"/>
          </a:p>
        </p:txBody>
      </p:sp>
      <p:sp>
        <p:nvSpPr>
          <p:cNvPr id="8"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26"/>
          <p:cNvSpPr>
            <a:spLocks noGrp="1" noChangeArrowheads="1"/>
          </p:cNvSpPr>
          <p:nvPr>
            <p:ph type="sldNum" sz="quarter" idx="12"/>
          </p:nvPr>
        </p:nvSpPr>
        <p:spPr>
          <a:ln/>
        </p:spPr>
        <p:txBody>
          <a:bodyPr/>
          <a:lstStyle>
            <a:lvl1pPr>
              <a:defRPr/>
            </a:lvl1pPr>
          </a:lstStyle>
          <a:p>
            <a:pPr>
              <a:defRPr/>
            </a:pPr>
            <a:fld id="{9656F464-9AEB-4CD3-84BF-56CF33D7C7F8}"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26"/>
          <p:cNvSpPr>
            <a:spLocks noGrp="1" noChangeArrowheads="1"/>
          </p:cNvSpPr>
          <p:nvPr>
            <p:ph type="sldNum" sz="quarter" idx="12"/>
          </p:nvPr>
        </p:nvSpPr>
        <p:spPr>
          <a:ln/>
        </p:spPr>
        <p:txBody>
          <a:bodyPr/>
          <a:lstStyle>
            <a:lvl1pPr>
              <a:defRPr/>
            </a:lvl1pPr>
          </a:lstStyle>
          <a:p>
            <a:pPr>
              <a:defRPr/>
            </a:pPr>
            <a:fld id="{99F62AB5-D548-4F98-84ED-9BC4CBFD44AC}"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a:ln/>
        </p:spPr>
        <p:txBody>
          <a:bodyPr/>
          <a:lstStyle>
            <a:lvl1pPr>
              <a:defRPr/>
            </a:lvl1pPr>
          </a:lstStyle>
          <a:p>
            <a:pPr>
              <a:defRPr/>
            </a:pPr>
            <a:endParaRPr lang="en-US" dirty="0"/>
          </a:p>
        </p:txBody>
      </p:sp>
      <p:sp>
        <p:nvSpPr>
          <p:cNvPr id="3"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26"/>
          <p:cNvSpPr>
            <a:spLocks noGrp="1" noChangeArrowheads="1"/>
          </p:cNvSpPr>
          <p:nvPr>
            <p:ph type="sldNum" sz="quarter" idx="12"/>
          </p:nvPr>
        </p:nvSpPr>
        <p:spPr>
          <a:ln/>
        </p:spPr>
        <p:txBody>
          <a:bodyPr/>
          <a:lstStyle>
            <a:lvl1pPr>
              <a:defRPr/>
            </a:lvl1pPr>
          </a:lstStyle>
          <a:p>
            <a:pPr>
              <a:defRPr/>
            </a:pPr>
            <a:fld id="{391A8B4F-E3A7-45E5-ACCF-357168C29989}"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02848C6A-7587-4ED9-8370-E99A1FF4FF40}"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1709BBAD-74FA-4056-AAA3-D58B2879018F}"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2.jpe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theme" Target="../theme/theme4.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2192000" cy="6858000"/>
            <a:chOff x="0" y="0"/>
            <a:chExt cx="5760" cy="4320"/>
          </a:xfrm>
        </p:grpSpPr>
        <p:sp>
          <p:nvSpPr>
            <p:cNvPr id="57347"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dirty="0"/>
            </a:p>
          </p:txBody>
        </p:sp>
        <p:sp>
          <p:nvSpPr>
            <p:cNvPr id="57348"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n-US" dirty="0"/>
            </a:p>
          </p:txBody>
        </p:sp>
      </p:grpSp>
      <p:sp>
        <p:nvSpPr>
          <p:cNvPr id="57349" name="Freeform 5"/>
          <p:cNvSpPr>
            <a:spLocks/>
          </p:cNvSpPr>
          <p:nvPr/>
        </p:nvSpPr>
        <p:spPr bwMode="hidden">
          <a:xfrm>
            <a:off x="8331200" y="626268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a:defRPr/>
            </a:pPr>
            <a:endParaRPr lang="en-US" dirty="0"/>
          </a:p>
        </p:txBody>
      </p:sp>
      <p:grpSp>
        <p:nvGrpSpPr>
          <p:cNvPr id="1028" name="Group 6"/>
          <p:cNvGrpSpPr>
            <a:grpSpLocks/>
          </p:cNvGrpSpPr>
          <p:nvPr/>
        </p:nvGrpSpPr>
        <p:grpSpPr bwMode="auto">
          <a:xfrm>
            <a:off x="0" y="6019800"/>
            <a:ext cx="10464800" cy="857250"/>
            <a:chOff x="0" y="3792"/>
            <a:chExt cx="4944" cy="540"/>
          </a:xfrm>
        </p:grpSpPr>
        <p:sp>
          <p:nvSpPr>
            <p:cNvPr id="57351"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US" dirty="0"/>
            </a:p>
          </p:txBody>
        </p:sp>
        <p:grpSp>
          <p:nvGrpSpPr>
            <p:cNvPr id="1042" name="Group 8"/>
            <p:cNvGrpSpPr>
              <a:grpSpLocks/>
            </p:cNvGrpSpPr>
            <p:nvPr userDrawn="1"/>
          </p:nvGrpSpPr>
          <p:grpSpPr bwMode="auto">
            <a:xfrm>
              <a:off x="2486" y="3792"/>
              <a:ext cx="2458" cy="540"/>
              <a:chOff x="2486" y="3792"/>
              <a:chExt cx="2458" cy="540"/>
            </a:xfrm>
          </p:grpSpPr>
          <p:sp>
            <p:nvSpPr>
              <p:cNvPr id="57353" name="Freeform 9"/>
              <p:cNvSpPr>
                <a:spLocks/>
              </p:cNvSpPr>
              <p:nvPr userDrawn="1"/>
            </p:nvSpPr>
            <p:spPr bwMode="ltGray">
              <a:xfrm>
                <a:off x="3948" y="3799"/>
                <a:ext cx="996" cy="533"/>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612" y="533"/>
                  </a:cxn>
                  <a:cxn ang="0">
                    <a:pos x="996" y="529"/>
                  </a:cxn>
                  <a:cxn ang="0">
                    <a:pos x="828" y="473"/>
                  </a:cxn>
                  <a:cxn ang="0">
                    <a:pos x="636" y="373"/>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pPr>
                  <a:defRPr/>
                </a:pPr>
                <a:endParaRPr lang="en-US" dirty="0"/>
              </a:p>
            </p:txBody>
          </p:sp>
          <p:sp>
            <p:nvSpPr>
              <p:cNvPr id="57354"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a:defRPr/>
                </a:pPr>
                <a:endParaRPr lang="en-US" dirty="0"/>
              </a:p>
            </p:txBody>
          </p:sp>
          <p:sp>
            <p:nvSpPr>
              <p:cNvPr id="57355"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a:defRPr/>
                </a:pPr>
                <a:endParaRPr lang="en-US" dirty="0"/>
              </a:p>
            </p:txBody>
          </p:sp>
          <p:sp>
            <p:nvSpPr>
              <p:cNvPr id="57356"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a:defRPr/>
                </a:pPr>
                <a:endParaRPr lang="en-US" dirty="0"/>
              </a:p>
            </p:txBody>
          </p:sp>
          <p:sp>
            <p:nvSpPr>
              <p:cNvPr id="57357"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a:defRPr/>
                </a:pPr>
                <a:endParaRPr lang="en-US" dirty="0"/>
              </a:p>
            </p:txBody>
          </p:sp>
        </p:grpSp>
        <p:sp>
          <p:nvSpPr>
            <p:cNvPr id="57358"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US" dirty="0"/>
            </a:p>
          </p:txBody>
        </p:sp>
      </p:grpSp>
      <p:grpSp>
        <p:nvGrpSpPr>
          <p:cNvPr id="1029" name="Group 15"/>
          <p:cNvGrpSpPr>
            <a:grpSpLocks/>
          </p:cNvGrpSpPr>
          <p:nvPr/>
        </p:nvGrpSpPr>
        <p:grpSpPr bwMode="auto">
          <a:xfrm>
            <a:off x="836085" y="6021388"/>
            <a:ext cx="7579783" cy="849312"/>
            <a:chOff x="395" y="3793"/>
            <a:chExt cx="3581" cy="535"/>
          </a:xfrm>
        </p:grpSpPr>
        <p:sp>
          <p:nvSpPr>
            <p:cNvPr id="57360" name="Freeform 16"/>
            <p:cNvSpPr>
              <a:spLocks/>
            </p:cNvSpPr>
            <p:nvPr/>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a:defRPr/>
              </a:pPr>
              <a:endParaRPr lang="en-US" dirty="0"/>
            </a:p>
          </p:txBody>
        </p:sp>
        <p:sp>
          <p:nvSpPr>
            <p:cNvPr id="57361" name="Freeform 17"/>
            <p:cNvSpPr>
              <a:spLocks/>
            </p:cNvSpPr>
            <p:nvPr/>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a:defRPr/>
              </a:pPr>
              <a:endParaRPr lang="en-US" dirty="0"/>
            </a:p>
          </p:txBody>
        </p:sp>
        <p:sp>
          <p:nvSpPr>
            <p:cNvPr id="57362" name="Freeform 18"/>
            <p:cNvSpPr>
              <a:spLocks/>
            </p:cNvSpPr>
            <p:nvPr/>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a:defRPr/>
              </a:pPr>
              <a:endParaRPr lang="en-US" dirty="0"/>
            </a:p>
          </p:txBody>
        </p:sp>
        <p:sp>
          <p:nvSpPr>
            <p:cNvPr id="57363" name="Freeform 19"/>
            <p:cNvSpPr>
              <a:spLocks/>
            </p:cNvSpPr>
            <p:nvPr/>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a:defRPr/>
              </a:pPr>
              <a:endParaRPr lang="en-US" dirty="0"/>
            </a:p>
          </p:txBody>
        </p:sp>
        <p:sp>
          <p:nvSpPr>
            <p:cNvPr id="57364" name="Freeform 20"/>
            <p:cNvSpPr>
              <a:spLocks/>
            </p:cNvSpPr>
            <p:nvPr/>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a:defRPr/>
              </a:pPr>
              <a:endParaRPr lang="en-US" dirty="0"/>
            </a:p>
          </p:txBody>
        </p:sp>
        <p:sp>
          <p:nvSpPr>
            <p:cNvPr id="57365" name="Freeform 21"/>
            <p:cNvSpPr>
              <a:spLocks/>
            </p:cNvSpPr>
            <p:nvPr/>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a:defRPr/>
              </a:pPr>
              <a:endParaRPr lang="en-US" dirty="0"/>
            </a:p>
          </p:txBody>
        </p:sp>
      </p:grpSp>
      <p:sp>
        <p:nvSpPr>
          <p:cNvPr id="57366" name="Rectangle 22"/>
          <p:cNvSpPr>
            <a:spLocks noGrp="1" noChangeArrowheads="1"/>
          </p:cNvSpPr>
          <p:nvPr>
            <p:ph type="title"/>
          </p:nvPr>
        </p:nvSpPr>
        <p:spPr bwMode="auto">
          <a:xfrm>
            <a:off x="609600" y="228600"/>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1" name="Rectangle 23"/>
          <p:cNvSpPr>
            <a:spLocks noGrp="1" noChangeArrowheads="1"/>
          </p:cNvSpPr>
          <p:nvPr>
            <p:ph type="body" idx="1"/>
          </p:nvPr>
        </p:nvSpPr>
        <p:spPr bwMode="auto">
          <a:xfrm>
            <a:off x="609600" y="1600200"/>
            <a:ext cx="109728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7368" name="Rectangle 24"/>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effectLst>
                  <a:outerShdw blurRad="38100" dist="38100" dir="2700000" algn="tl">
                    <a:srgbClr val="000000"/>
                  </a:outerShdw>
                </a:effectLst>
                <a:latin typeface="+mn-lt"/>
              </a:defRPr>
            </a:lvl1pPr>
          </a:lstStyle>
          <a:p>
            <a:pPr>
              <a:defRPr/>
            </a:pPr>
            <a:endParaRPr lang="en-US" dirty="0"/>
          </a:p>
        </p:txBody>
      </p:sp>
      <p:sp>
        <p:nvSpPr>
          <p:cNvPr id="57369" name="Rectangle 2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smtClean="0">
                <a:effectLst>
                  <a:outerShdw blurRad="38100" dist="38100" dir="2700000" algn="tl">
                    <a:srgbClr val="000000"/>
                  </a:outerShdw>
                </a:effectLst>
                <a:latin typeface="+mn-lt"/>
              </a:defRPr>
            </a:lvl1pPr>
          </a:lstStyle>
          <a:p>
            <a:pPr>
              <a:defRPr/>
            </a:pPr>
            <a:endParaRPr lang="en-US" dirty="0"/>
          </a:p>
        </p:txBody>
      </p:sp>
      <p:sp>
        <p:nvSpPr>
          <p:cNvPr id="57370" name="Rectangle 26"/>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effectLst>
                  <a:outerShdw blurRad="38100" dist="38100" dir="2700000" algn="tl">
                    <a:srgbClr val="000000"/>
                  </a:outerShdw>
                </a:effectLst>
                <a:latin typeface="+mn-lt"/>
              </a:defRPr>
            </a:lvl1pPr>
          </a:lstStyle>
          <a:p>
            <a:pPr>
              <a:defRPr/>
            </a:pPr>
            <a:fld id="{046C1E6C-7028-4BF1-8CA4-45E388D6F3FB}" type="slidenum">
              <a:rPr lang="en-US"/>
              <a:pPr>
                <a:defRPr/>
              </a:pPr>
              <a:t>‹#›</a:t>
            </a:fld>
            <a:endParaRPr lang="en-US" dirty="0"/>
          </a:p>
        </p:txBody>
      </p:sp>
    </p:spTree>
  </p:cSld>
  <p:clrMap bg1="dk2" tx1="lt1" bg2="dk1" tx2="lt2" accent1="accent1" accent2="accent2" accent3="accent3" accent4="accent4" accent5="accent5" accent6="accent6" hlink="hlink" folHlink="folHlink"/>
  <p:sldLayoutIdLst>
    <p:sldLayoutId id="2147483675"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cs typeface="+mn-cs"/>
        </a:defRPr>
      </a:lvl5pPr>
      <a:lvl6pPr marL="2514600" indent="-228600" algn="l" rtl="0" fontAlgn="base">
        <a:spcBef>
          <a:spcPct val="20000"/>
        </a:spcBef>
        <a:spcAft>
          <a:spcPct val="0"/>
        </a:spcAft>
        <a:buClr>
          <a:schemeClr val="tx2"/>
        </a:buClr>
        <a:buChar char="•"/>
        <a:defRPr sz="2000">
          <a:solidFill>
            <a:schemeClr val="tx1"/>
          </a:solidFill>
          <a:latin typeface="+mn-lt"/>
          <a:cs typeface="+mn-cs"/>
        </a:defRPr>
      </a:lvl6pPr>
      <a:lvl7pPr marL="2971800" indent="-228600" algn="l" rtl="0" fontAlgn="base">
        <a:spcBef>
          <a:spcPct val="20000"/>
        </a:spcBef>
        <a:spcAft>
          <a:spcPct val="0"/>
        </a:spcAft>
        <a:buClr>
          <a:schemeClr val="tx2"/>
        </a:buClr>
        <a:buChar char="•"/>
        <a:defRPr sz="2000">
          <a:solidFill>
            <a:schemeClr val="tx1"/>
          </a:solidFill>
          <a:latin typeface="+mn-lt"/>
          <a:cs typeface="+mn-cs"/>
        </a:defRPr>
      </a:lvl7pPr>
      <a:lvl8pPr marL="3429000" indent="-228600" algn="l" rtl="0" fontAlgn="base">
        <a:spcBef>
          <a:spcPct val="20000"/>
        </a:spcBef>
        <a:spcAft>
          <a:spcPct val="0"/>
        </a:spcAft>
        <a:buClr>
          <a:schemeClr val="tx2"/>
        </a:buClr>
        <a:buChar char="•"/>
        <a:defRPr sz="2000">
          <a:solidFill>
            <a:schemeClr val="tx1"/>
          </a:solidFill>
          <a:latin typeface="+mn-lt"/>
          <a:cs typeface="+mn-cs"/>
        </a:defRPr>
      </a:lvl8pPr>
      <a:lvl9pPr marL="3886200" indent="-228600" algn="l" rtl="0" fontAlgn="base">
        <a:spcBef>
          <a:spcPct val="20000"/>
        </a:spcBef>
        <a:spcAft>
          <a:spcPct val="0"/>
        </a:spcAft>
        <a:buClr>
          <a:schemeClr val="tx2"/>
        </a:buClr>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t>5/21/2021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1685681201"/>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l="-1000" r="-1000"/>
          </a:stretch>
        </a:blip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12700" y="-7144"/>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
        <p:nvSpPr>
          <p:cNvPr id="8" name="Freeform 7"/>
          <p:cNvSpPr>
            <a:spLocks/>
          </p:cNvSpPr>
          <p:nvPr/>
        </p:nvSpPr>
        <p:spPr bwMode="auto">
          <a:xfrm>
            <a:off x="5842000" y="-7144"/>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
        <p:nvSpPr>
          <p:cNvPr id="9" name="Title Placeholder 8"/>
          <p:cNvSpPr>
            <a:spLocks noGrp="1"/>
          </p:cNvSpPr>
          <p:nvPr>
            <p:ph type="title"/>
          </p:nvPr>
        </p:nvSpPr>
        <p:spPr>
          <a:xfrm>
            <a:off x="609600" y="704088"/>
            <a:ext cx="10972800" cy="1143000"/>
          </a:xfrm>
          <a:prstGeom prst="rect">
            <a:avLst/>
          </a:prstGeom>
        </p:spPr>
        <p:txBody>
          <a:bodyPr vert="horz" lIns="0" rIns="0" bIns="0" anchor="b">
            <a:normAutofit/>
          </a:bodyPr>
          <a:lstStyle/>
          <a:p>
            <a:r>
              <a:rPr kumimoji="0" lang="en-US"/>
              <a:t>Click to edit Master title style</a:t>
            </a:r>
          </a:p>
        </p:txBody>
      </p:sp>
      <p:sp>
        <p:nvSpPr>
          <p:cNvPr id="30" name="Text Placeholder 29"/>
          <p:cNvSpPr>
            <a:spLocks noGrp="1"/>
          </p:cNvSpPr>
          <p:nvPr>
            <p:ph type="body" idx="1"/>
          </p:nvPr>
        </p:nvSpPr>
        <p:spPr>
          <a:xfrm>
            <a:off x="609600" y="1935480"/>
            <a:ext cx="10972800" cy="438912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609600" y="6356351"/>
            <a:ext cx="2844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fontAlgn="auto">
              <a:spcBef>
                <a:spcPts val="0"/>
              </a:spcBef>
              <a:spcAft>
                <a:spcPts val="0"/>
              </a:spcAft>
            </a:pPr>
            <a:fld id="{6A6B80C8-9C17-4C8D-80FA-039A6827A3A1}" type="datetimeFigureOut">
              <a:rPr lang="en-US" smtClean="0">
                <a:solidFill>
                  <a:srgbClr val="04617B">
                    <a:shade val="90000"/>
                  </a:srgbClr>
                </a:solidFill>
                <a:latin typeface="Constantia"/>
                <a:cs typeface="+mn-cs"/>
              </a:rPr>
              <a:pPr fontAlgn="auto">
                <a:spcBef>
                  <a:spcPts val="0"/>
                </a:spcBef>
                <a:spcAft>
                  <a:spcPts val="0"/>
                </a:spcAft>
              </a:pPr>
              <a:t>5/21/2021</a:t>
            </a:fld>
            <a:endParaRPr lang="en-US">
              <a:solidFill>
                <a:srgbClr val="04617B">
                  <a:shade val="90000"/>
                </a:srgbClr>
              </a:solidFill>
              <a:latin typeface="Constantia"/>
              <a:cs typeface="+mn-cs"/>
            </a:endParaRPr>
          </a:p>
        </p:txBody>
      </p:sp>
      <p:sp>
        <p:nvSpPr>
          <p:cNvPr id="22" name="Footer Placeholder 21"/>
          <p:cNvSpPr>
            <a:spLocks noGrp="1"/>
          </p:cNvSpPr>
          <p:nvPr>
            <p:ph type="ftr" sz="quarter" idx="3"/>
          </p:nvPr>
        </p:nvSpPr>
        <p:spPr>
          <a:xfrm>
            <a:off x="3556000" y="6356351"/>
            <a:ext cx="44704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fontAlgn="auto">
              <a:spcBef>
                <a:spcPts val="0"/>
              </a:spcBef>
              <a:spcAft>
                <a:spcPts val="0"/>
              </a:spcAft>
            </a:pPr>
            <a:endParaRPr lang="en-US">
              <a:solidFill>
                <a:srgbClr val="04617B">
                  <a:shade val="90000"/>
                </a:srgbClr>
              </a:solidFill>
              <a:latin typeface="Constantia"/>
              <a:cs typeface="+mn-cs"/>
            </a:endParaRPr>
          </a:p>
        </p:txBody>
      </p:sp>
      <p:sp>
        <p:nvSpPr>
          <p:cNvPr id="18" name="Slide Number Placeholder 17"/>
          <p:cNvSpPr>
            <a:spLocks noGrp="1"/>
          </p:cNvSpPr>
          <p:nvPr>
            <p:ph type="sldNum" sz="quarter" idx="4"/>
          </p:nvPr>
        </p:nvSpPr>
        <p:spPr>
          <a:xfrm>
            <a:off x="10566400" y="6356351"/>
            <a:ext cx="1016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fontAlgn="auto">
              <a:spcBef>
                <a:spcPts val="0"/>
              </a:spcBef>
              <a:spcAft>
                <a:spcPts val="0"/>
              </a:spcAft>
            </a:pPr>
            <a:fld id="{41426CE2-90E3-4B1E-80FF-F519754C6738}" type="slidenum">
              <a:rPr lang="en-US" smtClean="0">
                <a:solidFill>
                  <a:srgbClr val="04617B">
                    <a:shade val="90000"/>
                  </a:srgbClr>
                </a:solidFill>
                <a:latin typeface="Constantia"/>
                <a:cs typeface="+mn-cs"/>
              </a:rPr>
              <a:pPr fontAlgn="auto">
                <a:spcBef>
                  <a:spcPts val="0"/>
                </a:spcBef>
                <a:spcAft>
                  <a:spcPts val="0"/>
                </a:spcAft>
              </a:pPr>
              <a:t>‹#›</a:t>
            </a:fld>
            <a:endParaRPr lang="en-US">
              <a:solidFill>
                <a:srgbClr val="04617B">
                  <a:shade val="90000"/>
                </a:srgbClr>
              </a:solidFill>
              <a:latin typeface="Constantia"/>
              <a:cs typeface="+mn-cs"/>
            </a:endParaRPr>
          </a:p>
        </p:txBody>
      </p:sp>
      <p:grpSp>
        <p:nvGrpSpPr>
          <p:cNvPr id="2" name="Group 1"/>
          <p:cNvGrpSpPr/>
          <p:nvPr/>
        </p:nvGrpSpPr>
        <p:grpSpPr>
          <a:xfrm>
            <a:off x="-25356" y="202408"/>
            <a:ext cx="12240731"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grpSp>
    </p:spTree>
    <p:extLst>
      <p:ext uri="{BB962C8B-B14F-4D97-AF65-F5344CB8AC3E}">
        <p14:creationId xmlns:p14="http://schemas.microsoft.com/office/powerpoint/2010/main" val="280388589"/>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2192000" cy="6858000"/>
            <a:chOff x="0" y="0"/>
            <a:chExt cx="5760" cy="4320"/>
          </a:xfrm>
        </p:grpSpPr>
        <p:sp>
          <p:nvSpPr>
            <p:cNvPr id="57347"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48"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49" name="Freeform 5"/>
          <p:cNvSpPr>
            <a:spLocks/>
          </p:cNvSpPr>
          <p:nvPr/>
        </p:nvSpPr>
        <p:spPr bwMode="hidden">
          <a:xfrm>
            <a:off x="8331200" y="626268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28" name="Group 6"/>
          <p:cNvGrpSpPr>
            <a:grpSpLocks/>
          </p:cNvGrpSpPr>
          <p:nvPr/>
        </p:nvGrpSpPr>
        <p:grpSpPr bwMode="auto">
          <a:xfrm>
            <a:off x="0" y="6019800"/>
            <a:ext cx="10464800" cy="857250"/>
            <a:chOff x="0" y="3792"/>
            <a:chExt cx="4944" cy="540"/>
          </a:xfrm>
        </p:grpSpPr>
        <p:sp>
          <p:nvSpPr>
            <p:cNvPr id="57351"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42" name="Group 8"/>
            <p:cNvGrpSpPr>
              <a:grpSpLocks/>
            </p:cNvGrpSpPr>
            <p:nvPr userDrawn="1"/>
          </p:nvGrpSpPr>
          <p:grpSpPr bwMode="auto">
            <a:xfrm>
              <a:off x="2486" y="3792"/>
              <a:ext cx="2458" cy="540"/>
              <a:chOff x="2486" y="3792"/>
              <a:chExt cx="2458" cy="540"/>
            </a:xfrm>
          </p:grpSpPr>
          <p:sp>
            <p:nvSpPr>
              <p:cNvPr id="57353" name="Freeform 9"/>
              <p:cNvSpPr>
                <a:spLocks/>
              </p:cNvSpPr>
              <p:nvPr userDrawn="1"/>
            </p:nvSpPr>
            <p:spPr bwMode="ltGray">
              <a:xfrm>
                <a:off x="3948" y="3799"/>
                <a:ext cx="996" cy="533"/>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612" y="533"/>
                  </a:cxn>
                  <a:cxn ang="0">
                    <a:pos x="996" y="529"/>
                  </a:cxn>
                  <a:cxn ang="0">
                    <a:pos x="828" y="473"/>
                  </a:cxn>
                  <a:cxn ang="0">
                    <a:pos x="636" y="373"/>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4"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5"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6"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7"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58"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grpSp>
        <p:nvGrpSpPr>
          <p:cNvPr id="1029" name="Group 15"/>
          <p:cNvGrpSpPr>
            <a:grpSpLocks/>
          </p:cNvGrpSpPr>
          <p:nvPr/>
        </p:nvGrpSpPr>
        <p:grpSpPr bwMode="auto">
          <a:xfrm>
            <a:off x="836085" y="6021388"/>
            <a:ext cx="7579783" cy="849312"/>
            <a:chOff x="395" y="3793"/>
            <a:chExt cx="3581" cy="535"/>
          </a:xfrm>
        </p:grpSpPr>
        <p:sp>
          <p:nvSpPr>
            <p:cNvPr id="57360" name="Freeform 16"/>
            <p:cNvSpPr>
              <a:spLocks/>
            </p:cNvSpPr>
            <p:nvPr/>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1" name="Freeform 17"/>
            <p:cNvSpPr>
              <a:spLocks/>
            </p:cNvSpPr>
            <p:nvPr/>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2" name="Freeform 18"/>
            <p:cNvSpPr>
              <a:spLocks/>
            </p:cNvSpPr>
            <p:nvPr/>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3" name="Freeform 19"/>
            <p:cNvSpPr>
              <a:spLocks/>
            </p:cNvSpPr>
            <p:nvPr/>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4" name="Freeform 20"/>
            <p:cNvSpPr>
              <a:spLocks/>
            </p:cNvSpPr>
            <p:nvPr/>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5" name="Freeform 21"/>
            <p:cNvSpPr>
              <a:spLocks/>
            </p:cNvSpPr>
            <p:nvPr/>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66" name="Rectangle 22"/>
          <p:cNvSpPr>
            <a:spLocks noGrp="1" noChangeArrowheads="1"/>
          </p:cNvSpPr>
          <p:nvPr>
            <p:ph type="title"/>
          </p:nvPr>
        </p:nvSpPr>
        <p:spPr bwMode="auto">
          <a:xfrm>
            <a:off x="609600" y="228600"/>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1" name="Rectangle 23"/>
          <p:cNvSpPr>
            <a:spLocks noGrp="1" noChangeArrowheads="1"/>
          </p:cNvSpPr>
          <p:nvPr>
            <p:ph type="body" idx="1"/>
          </p:nvPr>
        </p:nvSpPr>
        <p:spPr bwMode="auto">
          <a:xfrm>
            <a:off x="609600" y="1600200"/>
            <a:ext cx="109728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7368" name="Rectangle 24"/>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effectLst>
                  <a:outerShdw blurRad="38100" dist="38100" dir="2700000" algn="tl">
                    <a:srgbClr val="000000"/>
                  </a:outerShdw>
                </a:effectLst>
                <a:latin typeface="+mn-lt"/>
              </a:defRPr>
            </a:lvl1pPr>
          </a:lstStyle>
          <a:p>
            <a:pPr fontAlgn="base">
              <a:spcBef>
                <a:spcPct val="0"/>
              </a:spcBef>
              <a:spcAft>
                <a:spcPct val="0"/>
              </a:spcAft>
              <a:defRPr/>
            </a:pPr>
            <a:endParaRPr lang="en-US" dirty="0">
              <a:solidFill>
                <a:srgbClr val="FFFFFF"/>
              </a:solidFill>
            </a:endParaRPr>
          </a:p>
        </p:txBody>
      </p:sp>
      <p:sp>
        <p:nvSpPr>
          <p:cNvPr id="57369" name="Rectangle 2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smtClean="0">
                <a:effectLst>
                  <a:outerShdw blurRad="38100" dist="38100" dir="2700000" algn="tl">
                    <a:srgbClr val="000000"/>
                  </a:outerShdw>
                </a:effectLst>
                <a:latin typeface="+mn-lt"/>
              </a:defRPr>
            </a:lvl1pPr>
          </a:lstStyle>
          <a:p>
            <a:pPr fontAlgn="base">
              <a:spcBef>
                <a:spcPct val="0"/>
              </a:spcBef>
              <a:spcAft>
                <a:spcPct val="0"/>
              </a:spcAft>
              <a:defRPr/>
            </a:pPr>
            <a:endParaRPr lang="en-US" dirty="0">
              <a:solidFill>
                <a:srgbClr val="FFFFFF"/>
              </a:solidFill>
            </a:endParaRPr>
          </a:p>
        </p:txBody>
      </p:sp>
      <p:sp>
        <p:nvSpPr>
          <p:cNvPr id="57370" name="Rectangle 26"/>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effectLst>
                  <a:outerShdw blurRad="38100" dist="38100" dir="2700000" algn="tl">
                    <a:srgbClr val="000000"/>
                  </a:outerShdw>
                </a:effectLst>
                <a:latin typeface="+mn-lt"/>
              </a:defRPr>
            </a:lvl1pPr>
          </a:lstStyle>
          <a:p>
            <a:pPr fontAlgn="base">
              <a:spcBef>
                <a:spcPct val="0"/>
              </a:spcBef>
              <a:spcAft>
                <a:spcPct val="0"/>
              </a:spcAft>
              <a:defRPr/>
            </a:pPr>
            <a:fld id="{046C1E6C-7028-4BF1-8CA4-45E388D6F3FB}" type="slidenum">
              <a:rPr lang="en-US">
                <a:solidFill>
                  <a:srgbClr val="FFFFFF"/>
                </a:solidFill>
              </a:rPr>
              <a:pPr fontAlgn="base">
                <a:spcBef>
                  <a:spcPct val="0"/>
                </a:spcBef>
                <a:spcAft>
                  <a:spcPct val="0"/>
                </a:spcAft>
                <a:defRPr/>
              </a:pPr>
              <a:t>‹#›</a:t>
            </a:fld>
            <a:endParaRPr lang="en-US" dirty="0">
              <a:solidFill>
                <a:srgbClr val="FFFFFF"/>
              </a:solidFill>
            </a:endParaRPr>
          </a:p>
        </p:txBody>
      </p:sp>
    </p:spTree>
    <p:extLst>
      <p:ext uri="{BB962C8B-B14F-4D97-AF65-F5344CB8AC3E}">
        <p14:creationId xmlns:p14="http://schemas.microsoft.com/office/powerpoint/2010/main" val="248482963"/>
      </p:ext>
    </p:extLst>
  </p:cSld>
  <p:clrMap bg1="dk2" tx1="lt1" bg2="dk1" tx2="lt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cs typeface="+mn-cs"/>
        </a:defRPr>
      </a:lvl5pPr>
      <a:lvl6pPr marL="2514600" indent="-228600" algn="l" rtl="0" fontAlgn="base">
        <a:spcBef>
          <a:spcPct val="20000"/>
        </a:spcBef>
        <a:spcAft>
          <a:spcPct val="0"/>
        </a:spcAft>
        <a:buClr>
          <a:schemeClr val="tx2"/>
        </a:buClr>
        <a:buChar char="•"/>
        <a:defRPr sz="2000">
          <a:solidFill>
            <a:schemeClr val="tx1"/>
          </a:solidFill>
          <a:latin typeface="+mn-lt"/>
          <a:cs typeface="+mn-cs"/>
        </a:defRPr>
      </a:lvl6pPr>
      <a:lvl7pPr marL="2971800" indent="-228600" algn="l" rtl="0" fontAlgn="base">
        <a:spcBef>
          <a:spcPct val="20000"/>
        </a:spcBef>
        <a:spcAft>
          <a:spcPct val="0"/>
        </a:spcAft>
        <a:buClr>
          <a:schemeClr val="tx2"/>
        </a:buClr>
        <a:buChar char="•"/>
        <a:defRPr sz="2000">
          <a:solidFill>
            <a:schemeClr val="tx1"/>
          </a:solidFill>
          <a:latin typeface="+mn-lt"/>
          <a:cs typeface="+mn-cs"/>
        </a:defRPr>
      </a:lvl7pPr>
      <a:lvl8pPr marL="3429000" indent="-228600" algn="l" rtl="0" fontAlgn="base">
        <a:spcBef>
          <a:spcPct val="20000"/>
        </a:spcBef>
        <a:spcAft>
          <a:spcPct val="0"/>
        </a:spcAft>
        <a:buClr>
          <a:schemeClr val="tx2"/>
        </a:buClr>
        <a:buChar char="•"/>
        <a:defRPr sz="2000">
          <a:solidFill>
            <a:schemeClr val="tx1"/>
          </a:solidFill>
          <a:latin typeface="+mn-lt"/>
          <a:cs typeface="+mn-cs"/>
        </a:defRPr>
      </a:lvl8pPr>
      <a:lvl9pPr marL="3886200" indent="-228600" algn="l" rtl="0" fontAlgn="base">
        <a:spcBef>
          <a:spcPct val="20000"/>
        </a:spcBef>
        <a:spcAft>
          <a:spcPct val="0"/>
        </a:spcAft>
        <a:buClr>
          <a:schemeClr val="tx2"/>
        </a:buClr>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3" Type="http://schemas.openxmlformats.org/officeDocument/2006/relationships/slideLayout" Target="../slideLayouts/slideLayout41.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7.png"/></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0.xml"/></Relationships>
</file>

<file path=ppt/slides/_rels/slide7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a:t>
            </a:r>
            <a:r>
              <a:rPr lang="en-US" sz="4400" b="1" dirty="0">
                <a:solidFill>
                  <a:schemeClr val="bg1"/>
                </a:solidFill>
                <a:latin typeface="Arial"/>
                <a:ea typeface="+mn-lt"/>
                <a:cs typeface="+mn-lt"/>
              </a:rPr>
              <a:t>God So Loved</a:t>
            </a:r>
          </a:p>
          <a:p>
            <a:pPr marL="0" indent="0" algn="ctr">
              <a:buNone/>
            </a:pPr>
            <a:r>
              <a:rPr lang="en-US" sz="4400" b="1" dirty="0">
                <a:solidFill>
                  <a:schemeClr val="bg1"/>
                </a:solidFill>
                <a:latin typeface="Arial"/>
                <a:ea typeface="+mn-lt"/>
                <a:cs typeface="+mn-lt"/>
              </a:rPr>
              <a:t>(We The Kingdom)</a:t>
            </a: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22615252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For the wonders of his love. Praise God. Praise God. From whom all blessings flow. Praise him. </a:t>
            </a:r>
          </a:p>
        </p:txBody>
      </p:sp>
    </p:spTree>
    <p:extLst>
      <p:ext uri="{BB962C8B-B14F-4D97-AF65-F5344CB8AC3E}">
        <p14:creationId xmlns:p14="http://schemas.microsoft.com/office/powerpoint/2010/main" val="3750175947"/>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887200" cy="60198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17 Then we who are alive and remain shall be caught up together with them in the clouds to meet the Lord in the air. And thus we shall always be with the Lord. 18 Therefore comfort one another with these words.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22728112"/>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53266"/>
            <a:ext cx="11963400" cy="6073066"/>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800" b="1" i="0" u="sng"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 Corinthians 15:50-54</a:t>
            </a:r>
            <a:endParaRPr kumimoji="0" lang="en-US" sz="3800" b="0" i="0" u="sng"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8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50 Now this I say, brethren, that flesh and blood cannot inherit the kingdom of God; nor does corruption inherit incorruption. 51 Behold, I tell you a mystery: We shall not all sleep, but we shall all be changed-- 52 in a moment, in the twinkling of an eye, at the last trumpet. For the trumpet will sound, and the dead will be raised incorruptible, and we shall be changed. </a:t>
            </a:r>
            <a:endParaRPr kumimoji="0" lang="en-US" sz="38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8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91042409"/>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20396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53 For this corruptible must put on incorruption, and this mortal must put on immortality. 54 So when this corruptible has put on incorruption, and this mortal has put on immortality, then shall be brought to pass the saying that is written: "Death is swallowed up in victory."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33024915"/>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00200" y="41018"/>
            <a:ext cx="8915400" cy="9279463"/>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Arial"/>
                <a:ea typeface="+mn-ea"/>
                <a:cs typeface="Arial"/>
              </a:rPr>
              <a:t>  </a:t>
            </a:r>
            <a:r>
              <a:rPr kumimoji="0" lang="en-US" sz="4000" b="0" i="0" u="none" strike="noStrike" kern="1200" cap="none" spc="0" normalizeH="0" baseline="0" noProof="0" dirty="0">
                <a:ln>
                  <a:noFill/>
                </a:ln>
                <a:solidFill>
                  <a:srgbClr val="FFFFFF"/>
                </a:solidFill>
                <a:effectLst/>
                <a:uLnTx/>
                <a:uFillTx/>
                <a:latin typeface="Arial"/>
                <a:ea typeface="+mn-ea"/>
                <a:cs typeface="Arial"/>
              </a:rPr>
              <a:t>20 Again, when a righteous man turns from his righteousness and commits iniquity, and I lay a stumbling block before him, he shall die; because you did not give him warning, he shall die in his sin, and his righteousness which he has done shall not be remembered; but his blood I will require at your hand.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Arial"/>
                <a:ea typeface="+mn-ea"/>
                <a:cs typeface="Arial"/>
              </a:rPr>
              <a:t> </a:t>
            </a:r>
          </a:p>
        </p:txBody>
      </p:sp>
      <p:pic>
        <p:nvPicPr>
          <p:cNvPr id="3" name="Final Act Productions - Are You Ready">
            <a:hlinkClick r:id="" action="ppaction://media"/>
            <a:extLst>
              <a:ext uri="{FF2B5EF4-FFF2-40B4-BE49-F238E27FC236}">
                <a16:creationId xmlns:a16="http://schemas.microsoft.com/office/drawing/2014/main" id="{EE06DFC9-43CC-4E46-92C3-DD5C4403564D}"/>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0"/>
            <a:ext cx="12192000" cy="6858000"/>
          </a:xfrm>
          <a:prstGeom prst="rect">
            <a:avLst/>
          </a:prstGeom>
        </p:spPr>
      </p:pic>
    </p:spTree>
    <p:extLst>
      <p:ext uri="{BB962C8B-B14F-4D97-AF65-F5344CB8AC3E}">
        <p14:creationId xmlns:p14="http://schemas.microsoft.com/office/powerpoint/2010/main" val="2247366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1" presetClass="mediacall" presetSubtype="0" fill="hold" nodeType="afterEffect">
                                  <p:stCondLst>
                                    <p:cond delay="0"/>
                                  </p:stCondLst>
                                  <p:childTnLst>
                                    <p:cmd type="call" cmd="playFrom(0.0)">
                                      <p:cBhvr>
                                        <p:cTn id="12" dur="63180"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3" fill="hold" display="0">
                  <p:stCondLst>
                    <p:cond delay="indefinite"/>
                  </p:stCondLst>
                </p:cTn>
                <p:tgtEl>
                  <p:spTgt spid="3"/>
                </p:tgtEl>
              </p:cMediaNode>
            </p:video>
            <p:seq concurrent="1" nextAc="seek">
              <p:cTn id="14" restart="whenNotActive" fill="hold" evtFilter="cancelBubble" nodeType="interactiveSeq">
                <p:stCondLst>
                  <p:cond evt="onClick" delay="0">
                    <p:tgtEl>
                      <p:spTgt spid="3"/>
                    </p:tgtEl>
                  </p:cond>
                </p:stCondLst>
                <p:endSync evt="end" delay="0">
                  <p:rtn val="all"/>
                </p:endSync>
                <p:childTnLst>
                  <p:par>
                    <p:cTn id="15" fill="hold">
                      <p:stCondLst>
                        <p:cond delay="0"/>
                      </p:stCondLst>
                      <p:childTnLst>
                        <p:par>
                          <p:cTn id="16" fill="hold">
                            <p:stCondLst>
                              <p:cond delay="0"/>
                            </p:stCondLst>
                            <p:childTnLst>
                              <p:par>
                                <p:cTn id="17" presetID="2" presetClass="mediacall" presetSubtype="0" fill="hold" nodeType="afterEffect">
                                  <p:stCondLst>
                                    <p:cond delay="0"/>
                                  </p:stCondLst>
                                  <p:childTnLst>
                                    <p:cmd type="call" cmd="togglePause">
                                      <p:cBhvr>
                                        <p:cTn id="18" dur="1" fill="hold"/>
                                        <p:tgtEl>
                                          <p:spTgt spid="3"/>
                                        </p:tgtEl>
                                      </p:cBhvr>
                                    </p:cmd>
                                  </p:childTnLst>
                                </p:cTn>
                              </p:par>
                            </p:childTnLst>
                          </p:cTn>
                        </p:par>
                      </p:childTnLst>
                    </p:cTn>
                  </p:par>
                </p:childTnLst>
              </p:cTn>
              <p:nextCondLst>
                <p:cond evt="onClick" delay="0">
                  <p:tgtEl>
                    <p:spTgt spid="3"/>
                  </p:tgtEl>
                </p:cond>
              </p:nextCondLst>
            </p:seq>
          </p:childTnLst>
        </p:cTn>
      </p:par>
    </p:tnLst>
    <p:bldLst>
      <p:bldP spid="2" grpId="0"/>
    </p:bld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228600"/>
            <a:ext cx="11963400" cy="50292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1" i="0" u="sng" strike="noStrike" kern="1200" cap="none" spc="0" normalizeH="0" baseline="0" noProof="0" dirty="0">
                <a:ln>
                  <a:noFill/>
                </a:ln>
                <a:solidFill>
                  <a:srgbClr val="FFFFFF"/>
                </a:solidFill>
                <a:effectLst/>
                <a:uLnTx/>
                <a:uFillTx/>
                <a:latin typeface="Verdana" pitchFamily="34" charset="0"/>
                <a:ea typeface="+mn-ea"/>
                <a:cs typeface="Arial" charset="0"/>
              </a:rPr>
              <a:t>Acts 2:38-39</a:t>
            </a:r>
            <a:endParaRPr kumimoji="0" lang="en-US" sz="4000" b="0" i="0" u="sng" strike="noStrike" kern="1200" cap="none" spc="0" normalizeH="0" baseline="0" noProof="0" dirty="0">
              <a:ln>
                <a:noFill/>
              </a:ln>
              <a:solidFill>
                <a:srgbClr val="FFFFFF"/>
              </a:solidFill>
              <a:effectLst/>
              <a:uLnTx/>
              <a:uFillTx/>
              <a:latin typeface="Verdana" pitchFamily="34" charset="0"/>
              <a:ea typeface="+mn-ea"/>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38 Then Peter said to them, "Repent, and let every one of you be baptized in the name of Jesus Christ for the remission of sins; and you shall receive the gift of the Holy Spirit. 39 For the promise is to you and to your children, and to all who are afar off, as many as the Lord our God will call."</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p>
        </p:txBody>
      </p:sp>
    </p:spTree>
    <p:extLst>
      <p:ext uri="{BB962C8B-B14F-4D97-AF65-F5344CB8AC3E}">
        <p14:creationId xmlns:p14="http://schemas.microsoft.com/office/powerpoint/2010/main" val="641661143"/>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Picture 3" descr="AGCF highest resolution.jpg"/>
          <p:cNvPicPr>
            <a:picLocks noChangeAspect="1"/>
          </p:cNvPicPr>
          <p:nvPr/>
        </p:nvPicPr>
        <p:blipFill>
          <a:blip r:embed="rId2" cstate="print"/>
          <a:stretch>
            <a:fillRect/>
          </a:stretch>
        </p:blipFill>
        <p:spPr>
          <a:xfrm>
            <a:off x="2133600" y="2"/>
            <a:ext cx="7772400" cy="6121625"/>
          </a:xfrm>
          <a:prstGeom prst="rect">
            <a:avLst/>
          </a:prstGeom>
        </p:spPr>
      </p:pic>
    </p:spTree>
    <p:extLst>
      <p:ext uri="{BB962C8B-B14F-4D97-AF65-F5344CB8AC3E}">
        <p14:creationId xmlns:p14="http://schemas.microsoft.com/office/powerpoint/2010/main" val="15801046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Praise him. For the wonders of his love. His amazing love. For God so Loved the world. That he</a:t>
            </a:r>
          </a:p>
        </p:txBody>
      </p:sp>
    </p:spTree>
    <p:extLst>
      <p:ext uri="{BB962C8B-B14F-4D97-AF65-F5344CB8AC3E}">
        <p14:creationId xmlns:p14="http://schemas.microsoft.com/office/powerpoint/2010/main" val="32096286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gave us. His one and only . Son to save. For God so loved the world that he gave us. His one and only</a:t>
            </a:r>
          </a:p>
        </p:txBody>
      </p:sp>
    </p:spTree>
    <p:extLst>
      <p:ext uri="{BB962C8B-B14F-4D97-AF65-F5344CB8AC3E}">
        <p14:creationId xmlns:p14="http://schemas.microsoft.com/office/powerpoint/2010/main" val="11375363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Son to save us. Whoever believes in him. Will live forever. The power of hell forever defeated. Now it is </a:t>
            </a:r>
          </a:p>
        </p:txBody>
      </p:sp>
    </p:spTree>
    <p:extLst>
      <p:ext uri="{BB962C8B-B14F-4D97-AF65-F5344CB8AC3E}">
        <p14:creationId xmlns:p14="http://schemas.microsoft.com/office/powerpoint/2010/main" val="42302636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Well. I’m walking in freedom. For God so loved. God so loved the world. Bring all your failures. Bring</a:t>
            </a:r>
          </a:p>
        </p:txBody>
      </p:sp>
    </p:spTree>
    <p:extLst>
      <p:ext uri="{BB962C8B-B14F-4D97-AF65-F5344CB8AC3E}">
        <p14:creationId xmlns:p14="http://schemas.microsoft.com/office/powerpoint/2010/main" val="5834528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your addictions. Come lay them down at the foot of the cross. Jesus is waiting. God so loved the world.</a:t>
            </a:r>
          </a:p>
        </p:txBody>
      </p:sp>
    </p:spTree>
    <p:extLst>
      <p:ext uri="{BB962C8B-B14F-4D97-AF65-F5344CB8AC3E}">
        <p14:creationId xmlns:p14="http://schemas.microsoft.com/office/powerpoint/2010/main" val="11668127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a:t>
            </a:r>
            <a:r>
              <a:rPr lang="en-US" sz="4400" b="1" dirty="0">
                <a:solidFill>
                  <a:schemeClr val="bg1"/>
                </a:solidFill>
                <a:latin typeface="Arial"/>
                <a:ea typeface="+mn-lt"/>
                <a:cs typeface="+mn-lt"/>
              </a:rPr>
              <a:t>Our God”</a:t>
            </a:r>
          </a:p>
          <a:p>
            <a:pPr marL="0" indent="0" algn="ctr">
              <a:buNone/>
            </a:pPr>
            <a:r>
              <a:rPr lang="en-US" sz="4400" b="1" dirty="0">
                <a:solidFill>
                  <a:schemeClr val="bg1"/>
                </a:solidFill>
                <a:latin typeface="Arial"/>
                <a:ea typeface="+mn-lt"/>
                <a:cs typeface="+mn-lt"/>
              </a:rPr>
              <a:t>(Chris Tomlin)</a:t>
            </a:r>
          </a:p>
        </p:txBody>
      </p:sp>
    </p:spTree>
    <p:extLst>
      <p:ext uri="{BB962C8B-B14F-4D97-AF65-F5344CB8AC3E}">
        <p14:creationId xmlns:p14="http://schemas.microsoft.com/office/powerpoint/2010/main" val="24350319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Water, You turned into wine. Opened the eyes of the blind. There’s no one like you. None like you.</a:t>
            </a:r>
          </a:p>
        </p:txBody>
      </p:sp>
    </p:spTree>
    <p:extLst>
      <p:ext uri="{BB962C8B-B14F-4D97-AF65-F5344CB8AC3E}">
        <p14:creationId xmlns:p14="http://schemas.microsoft.com/office/powerpoint/2010/main" val="26604907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Into the darkness you shine. Out of the ashes we rise. There’s no one like you. None like you.</a:t>
            </a:r>
          </a:p>
        </p:txBody>
      </p:sp>
    </p:spTree>
    <p:extLst>
      <p:ext uri="{BB962C8B-B14F-4D97-AF65-F5344CB8AC3E}">
        <p14:creationId xmlns:p14="http://schemas.microsoft.com/office/powerpoint/2010/main" val="38124563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Our God is greater. Our God is stronger. God you are higher than any other . Our God is healer. Awesome</a:t>
            </a:r>
          </a:p>
        </p:txBody>
      </p:sp>
    </p:spTree>
    <p:extLst>
      <p:ext uri="{BB962C8B-B14F-4D97-AF65-F5344CB8AC3E}">
        <p14:creationId xmlns:p14="http://schemas.microsoft.com/office/powerpoint/2010/main" val="1088918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Come all you weary. Come all you thirsty. Com to the well. That never runs dry. Drink of the water.</a:t>
            </a:r>
          </a:p>
        </p:txBody>
      </p:sp>
    </p:spTree>
    <p:extLst>
      <p:ext uri="{BB962C8B-B14F-4D97-AF65-F5344CB8AC3E}">
        <p14:creationId xmlns:p14="http://schemas.microsoft.com/office/powerpoint/2010/main" val="12420818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In power our God. Our God. Into the Darkness , you shine. Out of the ashes, we rise. There’s no one like</a:t>
            </a:r>
          </a:p>
        </p:txBody>
      </p:sp>
    </p:spTree>
    <p:extLst>
      <p:ext uri="{BB962C8B-B14F-4D97-AF65-F5344CB8AC3E}">
        <p14:creationId xmlns:p14="http://schemas.microsoft.com/office/powerpoint/2010/main" val="34632584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You none like you. Our God is Greater. Our God is stronger. God, you are higher than any other. Our </a:t>
            </a:r>
          </a:p>
        </p:txBody>
      </p:sp>
    </p:spTree>
    <p:extLst>
      <p:ext uri="{BB962C8B-B14F-4D97-AF65-F5344CB8AC3E}">
        <p14:creationId xmlns:p14="http://schemas.microsoft.com/office/powerpoint/2010/main" val="29390312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God Is healer. Awesome in Power. Our God, our God. Our God is greater. Our God is stronger.</a:t>
            </a:r>
          </a:p>
        </p:txBody>
      </p:sp>
    </p:spTree>
    <p:extLst>
      <p:ext uri="{BB962C8B-B14F-4D97-AF65-F5344CB8AC3E}">
        <p14:creationId xmlns:p14="http://schemas.microsoft.com/office/powerpoint/2010/main" val="4173661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God, You are higher than any other. Our God is healer. Awesome in Power. Our God, Our God.</a:t>
            </a:r>
          </a:p>
        </p:txBody>
      </p:sp>
    </p:spTree>
    <p:extLst>
      <p:ext uri="{BB962C8B-B14F-4D97-AF65-F5344CB8AC3E}">
        <p14:creationId xmlns:p14="http://schemas.microsoft.com/office/powerpoint/2010/main" val="33990714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Our God is greater. Our God is stronger. God, you are higher than any other. Our God is healer. </a:t>
            </a:r>
          </a:p>
        </p:txBody>
      </p:sp>
    </p:spTree>
    <p:extLst>
      <p:ext uri="{BB962C8B-B14F-4D97-AF65-F5344CB8AC3E}">
        <p14:creationId xmlns:p14="http://schemas.microsoft.com/office/powerpoint/2010/main" val="21929536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Awesome in Power. Our God, Our God. And if our God is for us. Then who could ever stop us?</a:t>
            </a:r>
          </a:p>
        </p:txBody>
      </p:sp>
    </p:spTree>
    <p:extLst>
      <p:ext uri="{BB962C8B-B14F-4D97-AF65-F5344CB8AC3E}">
        <p14:creationId xmlns:p14="http://schemas.microsoft.com/office/powerpoint/2010/main" val="141450315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And if our God is with us. Then what can stand against? And if our God is for us. Then who could</a:t>
            </a:r>
          </a:p>
        </p:txBody>
      </p:sp>
    </p:spTree>
    <p:extLst>
      <p:ext uri="{BB962C8B-B14F-4D97-AF65-F5344CB8AC3E}">
        <p14:creationId xmlns:p14="http://schemas.microsoft.com/office/powerpoint/2010/main" val="351345367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Ever stop us? And if our God is with us. Then what could stand against? Then what could stand against?</a:t>
            </a:r>
          </a:p>
        </p:txBody>
      </p:sp>
    </p:spTree>
    <p:extLst>
      <p:ext uri="{BB962C8B-B14F-4D97-AF65-F5344CB8AC3E}">
        <p14:creationId xmlns:p14="http://schemas.microsoft.com/office/powerpoint/2010/main" val="52115556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Our God is Greater. Our God is stronger. God you are higher then any other. Our God is healer. </a:t>
            </a:r>
          </a:p>
        </p:txBody>
      </p:sp>
    </p:spTree>
    <p:extLst>
      <p:ext uri="{BB962C8B-B14F-4D97-AF65-F5344CB8AC3E}">
        <p14:creationId xmlns:p14="http://schemas.microsoft.com/office/powerpoint/2010/main" val="87679923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Awesome in Power. Our God, Our God. Our god is greater Our God is greater. Our God is stronger.</a:t>
            </a:r>
          </a:p>
        </p:txBody>
      </p:sp>
    </p:spTree>
    <p:extLst>
      <p:ext uri="{BB962C8B-B14F-4D97-AF65-F5344CB8AC3E}">
        <p14:creationId xmlns:p14="http://schemas.microsoft.com/office/powerpoint/2010/main" val="18811089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Come and thirst no more. Come all you sinners. Come find his mercy. Come to the table. He will</a:t>
            </a:r>
          </a:p>
        </p:txBody>
      </p:sp>
    </p:spTree>
    <p:extLst>
      <p:ext uri="{BB962C8B-B14F-4D97-AF65-F5344CB8AC3E}">
        <p14:creationId xmlns:p14="http://schemas.microsoft.com/office/powerpoint/2010/main" val="166466795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God you are higher than any other. Our God is healer. Awesome in Power. Our God, Our God.</a:t>
            </a:r>
          </a:p>
        </p:txBody>
      </p:sp>
    </p:spTree>
    <p:extLst>
      <p:ext uri="{BB962C8B-B14F-4D97-AF65-F5344CB8AC3E}">
        <p14:creationId xmlns:p14="http://schemas.microsoft.com/office/powerpoint/2010/main" val="46401656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God you are higher than any other. Our God is healer. Awesome in Power. Our God, Our God.</a:t>
            </a:r>
          </a:p>
        </p:txBody>
      </p:sp>
    </p:spTree>
    <p:extLst>
      <p:ext uri="{BB962C8B-B14F-4D97-AF65-F5344CB8AC3E}">
        <p14:creationId xmlns:p14="http://schemas.microsoft.com/office/powerpoint/2010/main" val="286934279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a:t>
            </a:r>
            <a:r>
              <a:rPr lang="en-US" sz="4400" b="1" dirty="0">
                <a:solidFill>
                  <a:schemeClr val="bg1"/>
                </a:solidFill>
                <a:latin typeface="Arial"/>
                <a:ea typeface="+mn-lt"/>
                <a:cs typeface="+mn-lt"/>
              </a:rPr>
              <a:t>”See A Victory”</a:t>
            </a:r>
          </a:p>
          <a:p>
            <a:pPr marL="0" indent="0" algn="ctr">
              <a:buNone/>
            </a:pPr>
            <a:r>
              <a:rPr lang="en-US" sz="4400" b="1" dirty="0">
                <a:solidFill>
                  <a:schemeClr val="bg1"/>
                </a:solidFill>
                <a:latin typeface="Arial"/>
                <a:ea typeface="+mn-lt"/>
                <a:cs typeface="+mn-lt"/>
              </a:rPr>
              <a:t>(Elevation Worship)</a:t>
            </a:r>
          </a:p>
          <a:p>
            <a:pPr marL="0" indent="0" algn="ctr">
              <a:buNone/>
            </a:pP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262663630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The weapon may be formed but it wont prosper. When the darkness falls, it wont prevail. Cause The</a:t>
            </a:r>
          </a:p>
        </p:txBody>
      </p:sp>
    </p:spTree>
    <p:extLst>
      <p:ext uri="{BB962C8B-B14F-4D97-AF65-F5344CB8AC3E}">
        <p14:creationId xmlns:p14="http://schemas.microsoft.com/office/powerpoint/2010/main" val="37645638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God I serve knows only how to triumph. My God will never fail. Oh, My God will never fail.  </a:t>
            </a:r>
            <a:r>
              <a:rPr lang="en-US" sz="4000" dirty="0" err="1">
                <a:solidFill>
                  <a:schemeClr val="bg1"/>
                </a:solidFill>
                <a:latin typeface="Arial"/>
                <a:ea typeface="+mn-lt"/>
                <a:cs typeface="+mn-lt"/>
              </a:rPr>
              <a:t>Im</a:t>
            </a:r>
            <a:r>
              <a:rPr lang="en-US" sz="4000" dirty="0">
                <a:solidFill>
                  <a:schemeClr val="bg1"/>
                </a:solidFill>
                <a:latin typeface="Arial"/>
                <a:ea typeface="+mn-lt"/>
                <a:cs typeface="+mn-lt"/>
              </a:rPr>
              <a:t> </a:t>
            </a:r>
            <a:r>
              <a:rPr lang="en-US" sz="4000" dirty="0" err="1">
                <a:solidFill>
                  <a:schemeClr val="bg1"/>
                </a:solidFill>
                <a:latin typeface="Arial"/>
                <a:ea typeface="+mn-lt"/>
                <a:cs typeface="+mn-lt"/>
              </a:rPr>
              <a:t>gonna</a:t>
            </a:r>
            <a:r>
              <a:rPr lang="en-US" sz="4000" dirty="0">
                <a:solidFill>
                  <a:schemeClr val="bg1"/>
                </a:solidFill>
                <a:latin typeface="Arial"/>
                <a:ea typeface="+mn-lt"/>
                <a:cs typeface="+mn-lt"/>
              </a:rPr>
              <a:t> see</a:t>
            </a:r>
          </a:p>
        </p:txBody>
      </p:sp>
    </p:spTree>
    <p:extLst>
      <p:ext uri="{BB962C8B-B14F-4D97-AF65-F5344CB8AC3E}">
        <p14:creationId xmlns:p14="http://schemas.microsoft.com/office/powerpoint/2010/main" val="402198754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A Victory. I’m </a:t>
            </a:r>
            <a:r>
              <a:rPr lang="en-US" sz="4000" dirty="0" err="1">
                <a:solidFill>
                  <a:schemeClr val="bg1"/>
                </a:solidFill>
                <a:latin typeface="Arial"/>
                <a:ea typeface="+mn-lt"/>
                <a:cs typeface="+mn-lt"/>
              </a:rPr>
              <a:t>gonna</a:t>
            </a:r>
            <a:r>
              <a:rPr lang="en-US" sz="4000" dirty="0">
                <a:solidFill>
                  <a:schemeClr val="bg1"/>
                </a:solidFill>
                <a:latin typeface="Arial"/>
                <a:ea typeface="+mn-lt"/>
                <a:cs typeface="+mn-lt"/>
              </a:rPr>
              <a:t> see a Victory. For the battle belongs to you Lord. I’m </a:t>
            </a:r>
            <a:r>
              <a:rPr lang="en-US" sz="4000" dirty="0" err="1">
                <a:solidFill>
                  <a:schemeClr val="bg1"/>
                </a:solidFill>
                <a:latin typeface="Arial"/>
                <a:ea typeface="+mn-lt"/>
                <a:cs typeface="+mn-lt"/>
              </a:rPr>
              <a:t>gonna</a:t>
            </a:r>
            <a:r>
              <a:rPr lang="en-US" sz="4000" dirty="0">
                <a:solidFill>
                  <a:schemeClr val="bg1"/>
                </a:solidFill>
                <a:latin typeface="Arial"/>
                <a:ea typeface="+mn-lt"/>
                <a:cs typeface="+mn-lt"/>
              </a:rPr>
              <a:t> see a Victory. I’m </a:t>
            </a:r>
          </a:p>
        </p:txBody>
      </p:sp>
    </p:spTree>
    <p:extLst>
      <p:ext uri="{BB962C8B-B14F-4D97-AF65-F5344CB8AC3E}">
        <p14:creationId xmlns:p14="http://schemas.microsoft.com/office/powerpoint/2010/main" val="212261668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a:t>
            </a:r>
            <a:r>
              <a:rPr lang="en-US" sz="4000" dirty="0" err="1">
                <a:solidFill>
                  <a:schemeClr val="bg1"/>
                </a:solidFill>
                <a:latin typeface="Arial"/>
                <a:ea typeface="+mn-lt"/>
                <a:cs typeface="+mn-lt"/>
              </a:rPr>
              <a:t>Gonna</a:t>
            </a:r>
            <a:r>
              <a:rPr lang="en-US" sz="4000" dirty="0">
                <a:solidFill>
                  <a:schemeClr val="bg1"/>
                </a:solidFill>
                <a:latin typeface="Arial"/>
                <a:ea typeface="+mn-lt"/>
                <a:cs typeface="+mn-lt"/>
              </a:rPr>
              <a:t> see a Victory. For the battle belongs to you Lord. There’s power in the mighty name of Jesus.  </a:t>
            </a:r>
          </a:p>
        </p:txBody>
      </p:sp>
    </p:spTree>
    <p:extLst>
      <p:ext uri="{BB962C8B-B14F-4D97-AF65-F5344CB8AC3E}">
        <p14:creationId xmlns:p14="http://schemas.microsoft.com/office/powerpoint/2010/main" val="372277452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War he wages, He will Win. Oh I’m not backing down from any giant. Cause, I know how the Story Ends</a:t>
            </a:r>
          </a:p>
        </p:txBody>
      </p:sp>
    </p:spTree>
    <p:extLst>
      <p:ext uri="{BB962C8B-B14F-4D97-AF65-F5344CB8AC3E}">
        <p14:creationId xmlns:p14="http://schemas.microsoft.com/office/powerpoint/2010/main" val="344601097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Yes, I know how the story ends. I’m </a:t>
            </a:r>
            <a:r>
              <a:rPr lang="en-US" sz="4000" dirty="0" err="1">
                <a:solidFill>
                  <a:schemeClr val="bg1"/>
                </a:solidFill>
                <a:latin typeface="Arial"/>
                <a:ea typeface="+mn-lt"/>
                <a:cs typeface="+mn-lt"/>
              </a:rPr>
              <a:t>gonna</a:t>
            </a:r>
            <a:r>
              <a:rPr lang="en-US" sz="4000" dirty="0">
                <a:solidFill>
                  <a:schemeClr val="bg1"/>
                </a:solidFill>
                <a:latin typeface="Arial"/>
                <a:ea typeface="+mn-lt"/>
                <a:cs typeface="+mn-lt"/>
              </a:rPr>
              <a:t> see a victory. I’m </a:t>
            </a:r>
            <a:r>
              <a:rPr lang="en-US" sz="4000" dirty="0" err="1">
                <a:solidFill>
                  <a:schemeClr val="bg1"/>
                </a:solidFill>
                <a:latin typeface="Arial"/>
                <a:ea typeface="+mn-lt"/>
                <a:cs typeface="+mn-lt"/>
              </a:rPr>
              <a:t>gonna</a:t>
            </a:r>
            <a:r>
              <a:rPr lang="en-US" sz="4000" dirty="0">
                <a:solidFill>
                  <a:schemeClr val="bg1"/>
                </a:solidFill>
                <a:latin typeface="Arial"/>
                <a:ea typeface="+mn-lt"/>
                <a:cs typeface="+mn-lt"/>
              </a:rPr>
              <a:t> see a Victory. For the battle </a:t>
            </a:r>
          </a:p>
        </p:txBody>
      </p:sp>
    </p:spTree>
    <p:extLst>
      <p:ext uri="{BB962C8B-B14F-4D97-AF65-F5344CB8AC3E}">
        <p14:creationId xmlns:p14="http://schemas.microsoft.com/office/powerpoint/2010/main" val="273178342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Belongs to you Lord. I’m </a:t>
            </a:r>
            <a:r>
              <a:rPr lang="en-US" sz="4000" dirty="0" err="1">
                <a:solidFill>
                  <a:schemeClr val="bg1"/>
                </a:solidFill>
                <a:latin typeface="Arial"/>
                <a:ea typeface="+mn-lt"/>
                <a:cs typeface="+mn-lt"/>
              </a:rPr>
              <a:t>gonna</a:t>
            </a:r>
            <a:r>
              <a:rPr lang="en-US" sz="4000" dirty="0">
                <a:solidFill>
                  <a:schemeClr val="bg1"/>
                </a:solidFill>
                <a:latin typeface="Arial"/>
                <a:ea typeface="+mn-lt"/>
                <a:cs typeface="+mn-lt"/>
              </a:rPr>
              <a:t> see a Victory. I’m </a:t>
            </a:r>
            <a:r>
              <a:rPr lang="en-US" sz="4000" dirty="0" err="1">
                <a:solidFill>
                  <a:schemeClr val="bg1"/>
                </a:solidFill>
                <a:latin typeface="Arial"/>
                <a:ea typeface="+mn-lt"/>
                <a:cs typeface="+mn-lt"/>
              </a:rPr>
              <a:t>gonna</a:t>
            </a:r>
            <a:r>
              <a:rPr lang="en-US" sz="4000" dirty="0">
                <a:solidFill>
                  <a:schemeClr val="bg1"/>
                </a:solidFill>
                <a:latin typeface="Arial"/>
                <a:ea typeface="+mn-lt"/>
                <a:cs typeface="+mn-lt"/>
              </a:rPr>
              <a:t> see a Victory. For the Battle belongs to you </a:t>
            </a:r>
          </a:p>
        </p:txBody>
      </p:sp>
    </p:spTree>
    <p:extLst>
      <p:ext uri="{BB962C8B-B14F-4D97-AF65-F5344CB8AC3E}">
        <p14:creationId xmlns:p14="http://schemas.microsoft.com/office/powerpoint/2010/main" val="11610603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Satisfy. Taste of his </a:t>
            </a:r>
            <a:r>
              <a:rPr lang="en-US" sz="4000" dirty="0" err="1">
                <a:solidFill>
                  <a:schemeClr val="bg1"/>
                </a:solidFill>
                <a:latin typeface="Arial"/>
                <a:ea typeface="+mn-lt"/>
                <a:cs typeface="+mn-lt"/>
              </a:rPr>
              <a:t>goodnessThe</a:t>
            </a:r>
            <a:r>
              <a:rPr lang="en-US" sz="4000" dirty="0">
                <a:solidFill>
                  <a:schemeClr val="bg1"/>
                </a:solidFill>
                <a:latin typeface="Arial"/>
                <a:ea typeface="+mn-lt"/>
                <a:cs typeface="+mn-lt"/>
              </a:rPr>
              <a:t> world that he gave us. His one and only son to save us. Whoever</a:t>
            </a:r>
          </a:p>
        </p:txBody>
      </p:sp>
    </p:spTree>
    <p:extLst>
      <p:ext uri="{BB962C8B-B14F-4D97-AF65-F5344CB8AC3E}">
        <p14:creationId xmlns:p14="http://schemas.microsoft.com/office/powerpoint/2010/main" val="318015015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Lord. I’m </a:t>
            </a:r>
            <a:r>
              <a:rPr lang="en-US" sz="4000" dirty="0" err="1">
                <a:solidFill>
                  <a:schemeClr val="bg1"/>
                </a:solidFill>
                <a:latin typeface="Arial"/>
                <a:ea typeface="+mn-lt"/>
                <a:cs typeface="+mn-lt"/>
              </a:rPr>
              <a:t>gonna</a:t>
            </a:r>
            <a:r>
              <a:rPr lang="en-US" sz="4000" dirty="0">
                <a:solidFill>
                  <a:schemeClr val="bg1"/>
                </a:solidFill>
                <a:latin typeface="Arial"/>
                <a:ea typeface="+mn-lt"/>
                <a:cs typeface="+mn-lt"/>
              </a:rPr>
              <a:t> see a </a:t>
            </a:r>
            <a:r>
              <a:rPr lang="en-US" sz="4000" dirty="0" err="1">
                <a:solidFill>
                  <a:schemeClr val="bg1"/>
                </a:solidFill>
                <a:latin typeface="Arial"/>
                <a:ea typeface="+mn-lt"/>
                <a:cs typeface="+mn-lt"/>
              </a:rPr>
              <a:t>victory.I’m</a:t>
            </a:r>
            <a:r>
              <a:rPr lang="en-US" sz="4000" dirty="0">
                <a:solidFill>
                  <a:schemeClr val="bg1"/>
                </a:solidFill>
                <a:latin typeface="Arial"/>
                <a:ea typeface="+mn-lt"/>
                <a:cs typeface="+mn-lt"/>
              </a:rPr>
              <a:t> </a:t>
            </a:r>
            <a:r>
              <a:rPr lang="en-US" sz="4000" dirty="0" err="1">
                <a:solidFill>
                  <a:schemeClr val="bg1"/>
                </a:solidFill>
                <a:latin typeface="Arial"/>
                <a:ea typeface="+mn-lt"/>
                <a:cs typeface="+mn-lt"/>
              </a:rPr>
              <a:t>gonna</a:t>
            </a:r>
            <a:r>
              <a:rPr lang="en-US" sz="4000" dirty="0">
                <a:solidFill>
                  <a:schemeClr val="bg1"/>
                </a:solidFill>
                <a:latin typeface="Arial"/>
                <a:ea typeface="+mn-lt"/>
                <a:cs typeface="+mn-lt"/>
              </a:rPr>
              <a:t> see a victory. For the battle belongs to you Lord. I’m </a:t>
            </a:r>
            <a:r>
              <a:rPr lang="en-US" sz="4000" dirty="0" err="1">
                <a:solidFill>
                  <a:schemeClr val="bg1"/>
                </a:solidFill>
                <a:latin typeface="Arial"/>
                <a:ea typeface="+mn-lt"/>
                <a:cs typeface="+mn-lt"/>
              </a:rPr>
              <a:t>gonna</a:t>
            </a:r>
            <a:r>
              <a:rPr lang="en-US" sz="4000" dirty="0">
                <a:solidFill>
                  <a:schemeClr val="bg1"/>
                </a:solidFill>
                <a:latin typeface="Arial"/>
                <a:ea typeface="+mn-lt"/>
                <a:cs typeface="+mn-lt"/>
              </a:rPr>
              <a:t> see a</a:t>
            </a:r>
          </a:p>
        </p:txBody>
      </p:sp>
    </p:spTree>
    <p:extLst>
      <p:ext uri="{BB962C8B-B14F-4D97-AF65-F5344CB8AC3E}">
        <p14:creationId xmlns:p14="http://schemas.microsoft.com/office/powerpoint/2010/main" val="208391336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Victory. I’m </a:t>
            </a:r>
            <a:r>
              <a:rPr lang="en-US" sz="4000" dirty="0" err="1">
                <a:solidFill>
                  <a:schemeClr val="bg1"/>
                </a:solidFill>
                <a:latin typeface="Arial"/>
                <a:ea typeface="+mn-lt"/>
                <a:cs typeface="+mn-lt"/>
              </a:rPr>
              <a:t>gonna</a:t>
            </a:r>
            <a:r>
              <a:rPr lang="en-US" sz="4000" dirty="0">
                <a:solidFill>
                  <a:schemeClr val="bg1"/>
                </a:solidFill>
                <a:latin typeface="Arial"/>
                <a:ea typeface="+mn-lt"/>
                <a:cs typeface="+mn-lt"/>
              </a:rPr>
              <a:t> see a Victory. For the battle belongs to you Lord.  You take what the enemy </a:t>
            </a:r>
          </a:p>
        </p:txBody>
      </p:sp>
    </p:spTree>
    <p:extLst>
      <p:ext uri="{BB962C8B-B14F-4D97-AF65-F5344CB8AC3E}">
        <p14:creationId xmlns:p14="http://schemas.microsoft.com/office/powerpoint/2010/main" val="65951729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Meant for evil. And you turn it for good. You turn it for good. You take what the enemy meant for evil. And </a:t>
            </a:r>
          </a:p>
        </p:txBody>
      </p:sp>
    </p:spTree>
    <p:extLst>
      <p:ext uri="{BB962C8B-B14F-4D97-AF65-F5344CB8AC3E}">
        <p14:creationId xmlns:p14="http://schemas.microsoft.com/office/powerpoint/2010/main" val="373037315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You turn it for good. You turn it for good. You take what the enemy meant for Evil. And you turn it for </a:t>
            </a:r>
          </a:p>
        </p:txBody>
      </p:sp>
    </p:spTree>
    <p:extLst>
      <p:ext uri="{BB962C8B-B14F-4D97-AF65-F5344CB8AC3E}">
        <p14:creationId xmlns:p14="http://schemas.microsoft.com/office/powerpoint/2010/main" val="281085462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Good. You turn it for good. You take what the enemy meant for evil. And you turn it for good. You turn it for  </a:t>
            </a:r>
          </a:p>
        </p:txBody>
      </p:sp>
    </p:spTree>
    <p:extLst>
      <p:ext uri="{BB962C8B-B14F-4D97-AF65-F5344CB8AC3E}">
        <p14:creationId xmlns:p14="http://schemas.microsoft.com/office/powerpoint/2010/main" val="126859706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Good. I’m </a:t>
            </a:r>
            <a:r>
              <a:rPr lang="en-US" sz="4000" dirty="0" err="1">
                <a:solidFill>
                  <a:schemeClr val="bg1"/>
                </a:solidFill>
                <a:latin typeface="Arial"/>
                <a:ea typeface="+mn-lt"/>
                <a:cs typeface="+mn-lt"/>
              </a:rPr>
              <a:t>gonna</a:t>
            </a:r>
            <a:r>
              <a:rPr lang="en-US" sz="4000" dirty="0">
                <a:solidFill>
                  <a:schemeClr val="bg1"/>
                </a:solidFill>
                <a:latin typeface="Arial"/>
                <a:ea typeface="+mn-lt"/>
                <a:cs typeface="+mn-lt"/>
              </a:rPr>
              <a:t> see a victory. I’m </a:t>
            </a:r>
            <a:r>
              <a:rPr lang="en-US" sz="4000" dirty="0" err="1">
                <a:solidFill>
                  <a:schemeClr val="bg1"/>
                </a:solidFill>
                <a:latin typeface="Arial"/>
                <a:ea typeface="+mn-lt"/>
                <a:cs typeface="+mn-lt"/>
              </a:rPr>
              <a:t>gonna</a:t>
            </a:r>
            <a:r>
              <a:rPr lang="en-US" sz="4000" dirty="0">
                <a:solidFill>
                  <a:schemeClr val="bg1"/>
                </a:solidFill>
                <a:latin typeface="Arial"/>
                <a:ea typeface="+mn-lt"/>
                <a:cs typeface="+mn-lt"/>
              </a:rPr>
              <a:t> see a victory. For the battle belongs to you Lord. I’m </a:t>
            </a:r>
            <a:r>
              <a:rPr lang="en-US" sz="4000" dirty="0" err="1">
                <a:solidFill>
                  <a:schemeClr val="bg1"/>
                </a:solidFill>
                <a:latin typeface="Arial"/>
                <a:ea typeface="+mn-lt"/>
                <a:cs typeface="+mn-lt"/>
              </a:rPr>
              <a:t>gonna</a:t>
            </a:r>
            <a:r>
              <a:rPr lang="en-US" sz="4000" dirty="0">
                <a:solidFill>
                  <a:schemeClr val="bg1"/>
                </a:solidFill>
                <a:latin typeface="Arial"/>
                <a:ea typeface="+mn-lt"/>
                <a:cs typeface="+mn-lt"/>
              </a:rPr>
              <a:t> </a:t>
            </a:r>
          </a:p>
        </p:txBody>
      </p:sp>
    </p:spTree>
    <p:extLst>
      <p:ext uri="{BB962C8B-B14F-4D97-AF65-F5344CB8AC3E}">
        <p14:creationId xmlns:p14="http://schemas.microsoft.com/office/powerpoint/2010/main" val="173651280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See a victory. I’m </a:t>
            </a:r>
            <a:r>
              <a:rPr lang="en-US" sz="4000" dirty="0" err="1">
                <a:solidFill>
                  <a:schemeClr val="bg1"/>
                </a:solidFill>
                <a:latin typeface="Arial"/>
                <a:ea typeface="+mn-lt"/>
                <a:cs typeface="+mn-lt"/>
              </a:rPr>
              <a:t>gonna</a:t>
            </a:r>
            <a:r>
              <a:rPr lang="en-US" sz="4000" dirty="0">
                <a:solidFill>
                  <a:schemeClr val="bg1"/>
                </a:solidFill>
                <a:latin typeface="Arial"/>
                <a:ea typeface="+mn-lt"/>
                <a:cs typeface="+mn-lt"/>
              </a:rPr>
              <a:t> see a Victory. For the battle belongs to you Lord. I’m </a:t>
            </a:r>
            <a:r>
              <a:rPr lang="en-US" sz="4000" dirty="0" err="1">
                <a:solidFill>
                  <a:schemeClr val="bg1"/>
                </a:solidFill>
                <a:latin typeface="Arial"/>
                <a:ea typeface="+mn-lt"/>
                <a:cs typeface="+mn-lt"/>
              </a:rPr>
              <a:t>gonna</a:t>
            </a:r>
            <a:r>
              <a:rPr lang="en-US" sz="4000" dirty="0">
                <a:solidFill>
                  <a:schemeClr val="bg1"/>
                </a:solidFill>
                <a:latin typeface="Arial"/>
                <a:ea typeface="+mn-lt"/>
                <a:cs typeface="+mn-lt"/>
              </a:rPr>
              <a:t> see a Victory. I’m </a:t>
            </a:r>
          </a:p>
        </p:txBody>
      </p:sp>
    </p:spTree>
    <p:extLst>
      <p:ext uri="{BB962C8B-B14F-4D97-AF65-F5344CB8AC3E}">
        <p14:creationId xmlns:p14="http://schemas.microsoft.com/office/powerpoint/2010/main" val="11099063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err="1">
                <a:solidFill>
                  <a:schemeClr val="bg1"/>
                </a:solidFill>
                <a:latin typeface="Arial"/>
                <a:ea typeface="+mn-lt"/>
                <a:cs typeface="+mn-lt"/>
              </a:rPr>
              <a:t>Gonna</a:t>
            </a:r>
            <a:r>
              <a:rPr lang="en-US" sz="4000" dirty="0">
                <a:solidFill>
                  <a:schemeClr val="bg1"/>
                </a:solidFill>
                <a:latin typeface="Arial"/>
                <a:ea typeface="+mn-lt"/>
                <a:cs typeface="+mn-lt"/>
              </a:rPr>
              <a:t> see a victory. For the battle belongs to you Lord. I’m </a:t>
            </a:r>
            <a:r>
              <a:rPr lang="en-US" sz="4000" dirty="0" err="1">
                <a:solidFill>
                  <a:schemeClr val="bg1"/>
                </a:solidFill>
                <a:latin typeface="Arial"/>
                <a:ea typeface="+mn-lt"/>
                <a:cs typeface="+mn-lt"/>
              </a:rPr>
              <a:t>gonna</a:t>
            </a:r>
            <a:r>
              <a:rPr lang="en-US" sz="4000" dirty="0">
                <a:solidFill>
                  <a:schemeClr val="bg1"/>
                </a:solidFill>
                <a:latin typeface="Arial"/>
                <a:ea typeface="+mn-lt"/>
                <a:cs typeface="+mn-lt"/>
              </a:rPr>
              <a:t> see a victory. I’m </a:t>
            </a:r>
            <a:r>
              <a:rPr lang="en-US" sz="4000" dirty="0" err="1">
                <a:solidFill>
                  <a:schemeClr val="bg1"/>
                </a:solidFill>
                <a:latin typeface="Arial"/>
                <a:ea typeface="+mn-lt"/>
                <a:cs typeface="+mn-lt"/>
              </a:rPr>
              <a:t>gonna</a:t>
            </a:r>
            <a:r>
              <a:rPr lang="en-US" sz="4000" dirty="0">
                <a:solidFill>
                  <a:schemeClr val="bg1"/>
                </a:solidFill>
                <a:latin typeface="Arial"/>
                <a:ea typeface="+mn-lt"/>
                <a:cs typeface="+mn-lt"/>
              </a:rPr>
              <a:t> see a victory</a:t>
            </a:r>
          </a:p>
        </p:txBody>
      </p:sp>
    </p:spTree>
    <p:extLst>
      <p:ext uri="{BB962C8B-B14F-4D97-AF65-F5344CB8AC3E}">
        <p14:creationId xmlns:p14="http://schemas.microsoft.com/office/powerpoint/2010/main" val="387168007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For the battle belongs to you Lord. For the battle belongs to you Lord.  </a:t>
            </a:r>
          </a:p>
          <a:p>
            <a:pPr marL="0" indent="0" algn="ctr">
              <a:buNone/>
            </a:pP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310453406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400" b="1" dirty="0">
                <a:solidFill>
                  <a:schemeClr val="bg1"/>
                </a:solidFill>
                <a:latin typeface="Arial"/>
                <a:ea typeface="+mn-lt"/>
                <a:cs typeface="+mn-lt"/>
              </a:rPr>
              <a:t>”No Longer Slaves”</a:t>
            </a:r>
          </a:p>
          <a:p>
            <a:pPr marL="0" indent="0" algn="ctr">
              <a:buNone/>
            </a:pPr>
            <a:r>
              <a:rPr lang="en-US" sz="4400" b="1" dirty="0">
                <a:solidFill>
                  <a:schemeClr val="bg1"/>
                </a:solidFill>
                <a:latin typeface="Arial"/>
                <a:ea typeface="+mn-lt"/>
                <a:cs typeface="+mn-lt"/>
              </a:rPr>
              <a:t>(Bethel)</a:t>
            </a:r>
          </a:p>
        </p:txBody>
      </p:sp>
    </p:spTree>
    <p:extLst>
      <p:ext uri="{BB962C8B-B14F-4D97-AF65-F5344CB8AC3E}">
        <p14:creationId xmlns:p14="http://schemas.microsoft.com/office/powerpoint/2010/main" val="13125764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believes In him will live forever. Bring all your failures. Bring your addictions. Come lay them down</a:t>
            </a:r>
          </a:p>
        </p:txBody>
      </p:sp>
    </p:spTree>
    <p:extLst>
      <p:ext uri="{BB962C8B-B14F-4D97-AF65-F5344CB8AC3E}">
        <p14:creationId xmlns:p14="http://schemas.microsoft.com/office/powerpoint/2010/main" val="139388878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You unravel me. With a melody. You surround me with song of deliverance. From my enemies. </a:t>
            </a:r>
            <a:r>
              <a:rPr lang="en-US" sz="4000" dirty="0" err="1">
                <a:solidFill>
                  <a:schemeClr val="bg1"/>
                </a:solidFill>
                <a:latin typeface="Arial"/>
                <a:ea typeface="+mn-lt"/>
                <a:cs typeface="+mn-lt"/>
              </a:rPr>
              <a:t>Til</a:t>
            </a:r>
            <a:r>
              <a:rPr lang="en-US" sz="4000" dirty="0">
                <a:solidFill>
                  <a:schemeClr val="bg1"/>
                </a:solidFill>
                <a:latin typeface="Arial"/>
                <a:ea typeface="+mn-lt"/>
                <a:cs typeface="+mn-lt"/>
              </a:rPr>
              <a:t> all </a:t>
            </a:r>
          </a:p>
        </p:txBody>
      </p:sp>
    </p:spTree>
    <p:extLst>
      <p:ext uri="{BB962C8B-B14F-4D97-AF65-F5344CB8AC3E}">
        <p14:creationId xmlns:p14="http://schemas.microsoft.com/office/powerpoint/2010/main" val="212113886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My fears are gone.. I’m no longer a slave to fear. I am a child of God. I’m no longer a slave to fear.</a:t>
            </a:r>
          </a:p>
        </p:txBody>
      </p:sp>
    </p:spTree>
    <p:extLst>
      <p:ext uri="{BB962C8B-B14F-4D97-AF65-F5344CB8AC3E}">
        <p14:creationId xmlns:p14="http://schemas.microsoft.com/office/powerpoint/2010/main" val="19942631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I am a child of God. From my mother’s womb you have chosen me. Love has called my name.</a:t>
            </a:r>
          </a:p>
        </p:txBody>
      </p:sp>
    </p:spTree>
    <p:extLst>
      <p:ext uri="{BB962C8B-B14F-4D97-AF65-F5344CB8AC3E}">
        <p14:creationId xmlns:p14="http://schemas.microsoft.com/office/powerpoint/2010/main" val="316630050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I’ve been born again. Into your family. Your blood flows through my veins. I’m no longer slave to fear</a:t>
            </a:r>
          </a:p>
        </p:txBody>
      </p:sp>
    </p:spTree>
    <p:extLst>
      <p:ext uri="{BB962C8B-B14F-4D97-AF65-F5344CB8AC3E}">
        <p14:creationId xmlns:p14="http://schemas.microsoft.com/office/powerpoint/2010/main" val="159982986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I am a child of god. I’m no longer a slave to fear. I am a child of God. Ooh, </a:t>
            </a:r>
            <a:r>
              <a:rPr lang="en-US" sz="4000" dirty="0" err="1">
                <a:solidFill>
                  <a:schemeClr val="bg1"/>
                </a:solidFill>
                <a:latin typeface="Arial"/>
                <a:ea typeface="+mn-lt"/>
                <a:cs typeface="+mn-lt"/>
              </a:rPr>
              <a:t>oooh</a:t>
            </a:r>
            <a:r>
              <a:rPr lang="en-US" sz="4000" dirty="0">
                <a:solidFill>
                  <a:schemeClr val="bg1"/>
                </a:solidFill>
                <a:latin typeface="Arial"/>
                <a:ea typeface="+mn-lt"/>
                <a:cs typeface="+mn-lt"/>
              </a:rPr>
              <a:t>. </a:t>
            </a:r>
            <a:r>
              <a:rPr lang="en-US" sz="4000" dirty="0" err="1">
                <a:solidFill>
                  <a:schemeClr val="bg1"/>
                </a:solidFill>
                <a:latin typeface="Arial"/>
                <a:ea typeface="+mn-lt"/>
                <a:cs typeface="+mn-lt"/>
              </a:rPr>
              <a:t>Ooh,oooh</a:t>
            </a:r>
            <a:r>
              <a:rPr lang="en-US" sz="4000" dirty="0">
                <a:solidFill>
                  <a:schemeClr val="bg1"/>
                </a:solidFill>
                <a:latin typeface="Arial"/>
                <a:ea typeface="+mn-lt"/>
                <a:cs typeface="+mn-lt"/>
              </a:rPr>
              <a:t>. Ooh, </a:t>
            </a:r>
            <a:r>
              <a:rPr lang="en-US" sz="4000" dirty="0" err="1">
                <a:solidFill>
                  <a:schemeClr val="bg1"/>
                </a:solidFill>
                <a:latin typeface="Arial"/>
                <a:ea typeface="+mn-lt"/>
                <a:cs typeface="+mn-lt"/>
              </a:rPr>
              <a:t>oooh</a:t>
            </a:r>
            <a:r>
              <a:rPr lang="en-US" sz="4000" dirty="0">
                <a:solidFill>
                  <a:schemeClr val="bg1"/>
                </a:solidFill>
                <a:latin typeface="Arial"/>
                <a:ea typeface="+mn-lt"/>
                <a:cs typeface="+mn-lt"/>
              </a:rPr>
              <a:t>.</a:t>
            </a:r>
          </a:p>
        </p:txBody>
      </p:sp>
    </p:spTree>
    <p:extLst>
      <p:ext uri="{BB962C8B-B14F-4D97-AF65-F5344CB8AC3E}">
        <p14:creationId xmlns:p14="http://schemas.microsoft.com/office/powerpoint/2010/main" val="386350781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Ooh, </a:t>
            </a:r>
            <a:r>
              <a:rPr lang="en-US" sz="4000" dirty="0" err="1">
                <a:solidFill>
                  <a:schemeClr val="bg1"/>
                </a:solidFill>
                <a:latin typeface="Arial"/>
                <a:ea typeface="+mn-lt"/>
                <a:cs typeface="+mn-lt"/>
              </a:rPr>
              <a:t>oooh</a:t>
            </a:r>
            <a:r>
              <a:rPr lang="en-US" sz="4000" dirty="0">
                <a:solidFill>
                  <a:schemeClr val="bg1"/>
                </a:solidFill>
                <a:latin typeface="Arial"/>
                <a:ea typeface="+mn-lt"/>
                <a:cs typeface="+mn-lt"/>
              </a:rPr>
              <a:t>. You split the sea so I could walk right through it. My fears are drowned in perfect Love.</a:t>
            </a:r>
          </a:p>
        </p:txBody>
      </p:sp>
    </p:spTree>
    <p:extLst>
      <p:ext uri="{BB962C8B-B14F-4D97-AF65-F5344CB8AC3E}">
        <p14:creationId xmlns:p14="http://schemas.microsoft.com/office/powerpoint/2010/main" val="341879515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You rescue me. So I could stand and say. I am a child of God. You split the sea so I could walk right</a:t>
            </a:r>
          </a:p>
        </p:txBody>
      </p:sp>
    </p:spTree>
    <p:extLst>
      <p:ext uri="{BB962C8B-B14F-4D97-AF65-F5344CB8AC3E}">
        <p14:creationId xmlns:p14="http://schemas.microsoft.com/office/powerpoint/2010/main" val="230776068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Through it. My fears are drowned in perfect love. You rescued me. So I could stand and say. I am a child</a:t>
            </a:r>
          </a:p>
        </p:txBody>
      </p:sp>
    </p:spTree>
    <p:extLst>
      <p:ext uri="{BB962C8B-B14F-4D97-AF65-F5344CB8AC3E}">
        <p14:creationId xmlns:p14="http://schemas.microsoft.com/office/powerpoint/2010/main" val="8054263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Of god. I am a child of God. Yes I am a child of God.</a:t>
            </a:r>
          </a:p>
        </p:txBody>
      </p:sp>
    </p:spTree>
    <p:extLst>
      <p:ext uri="{BB962C8B-B14F-4D97-AF65-F5344CB8AC3E}">
        <p14:creationId xmlns:p14="http://schemas.microsoft.com/office/powerpoint/2010/main" val="428362349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400" b="1" dirty="0">
                <a:solidFill>
                  <a:schemeClr val="bg1"/>
                </a:solidFill>
                <a:latin typeface="Arial"/>
                <a:ea typeface="+mn-lt"/>
                <a:cs typeface="+mn-lt"/>
              </a:rPr>
              <a:t>“Revelation Song”</a:t>
            </a:r>
          </a:p>
          <a:p>
            <a:pPr marL="0" indent="0" algn="ctr">
              <a:buNone/>
            </a:pPr>
            <a:r>
              <a:rPr lang="en-US" sz="4400" b="1" dirty="0">
                <a:solidFill>
                  <a:schemeClr val="bg1"/>
                </a:solidFill>
                <a:latin typeface="Arial"/>
                <a:ea typeface="+mn-lt"/>
                <a:cs typeface="+mn-lt"/>
              </a:rPr>
              <a:t>(Kari </a:t>
            </a:r>
            <a:r>
              <a:rPr lang="en-US" sz="4400" b="1" dirty="0" err="1">
                <a:solidFill>
                  <a:schemeClr val="bg1"/>
                </a:solidFill>
                <a:latin typeface="Arial"/>
                <a:ea typeface="+mn-lt"/>
                <a:cs typeface="+mn-lt"/>
              </a:rPr>
              <a:t>Jobe</a:t>
            </a:r>
            <a:r>
              <a:rPr lang="en-US" sz="4400" b="1" dirty="0">
                <a:solidFill>
                  <a:schemeClr val="bg1"/>
                </a:solidFill>
                <a:latin typeface="Arial"/>
                <a:ea typeface="+mn-lt"/>
                <a:cs typeface="+mn-lt"/>
              </a:rPr>
              <a:t>)</a:t>
            </a:r>
          </a:p>
        </p:txBody>
      </p:sp>
    </p:spTree>
    <p:extLst>
      <p:ext uri="{BB962C8B-B14F-4D97-AF65-F5344CB8AC3E}">
        <p14:creationId xmlns:p14="http://schemas.microsoft.com/office/powerpoint/2010/main" val="28788714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at the foot of the cross. Jesus is waiting there with open arms. See his open arms. For God so loved</a:t>
            </a:r>
          </a:p>
        </p:txBody>
      </p:sp>
    </p:spTree>
    <p:extLst>
      <p:ext uri="{BB962C8B-B14F-4D97-AF65-F5344CB8AC3E}">
        <p14:creationId xmlns:p14="http://schemas.microsoft.com/office/powerpoint/2010/main" val="72267230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Worthy is the Lamb who was slain. Holy holy is </a:t>
            </a:r>
            <a:r>
              <a:rPr lang="en-US" sz="4000" dirty="0" err="1">
                <a:solidFill>
                  <a:schemeClr val="bg1"/>
                </a:solidFill>
                <a:latin typeface="Arial"/>
                <a:ea typeface="+mn-lt"/>
                <a:cs typeface="+mn-lt"/>
              </a:rPr>
              <a:t>he.Sing</a:t>
            </a:r>
            <a:r>
              <a:rPr lang="en-US" sz="4000" dirty="0">
                <a:solidFill>
                  <a:schemeClr val="bg1"/>
                </a:solidFill>
                <a:latin typeface="Arial"/>
                <a:ea typeface="+mn-lt"/>
                <a:cs typeface="+mn-lt"/>
              </a:rPr>
              <a:t> a new </a:t>
            </a:r>
            <a:r>
              <a:rPr lang="en-US" sz="4000" dirty="0" err="1">
                <a:solidFill>
                  <a:schemeClr val="bg1"/>
                </a:solidFill>
                <a:latin typeface="Arial"/>
                <a:ea typeface="+mn-lt"/>
                <a:cs typeface="+mn-lt"/>
              </a:rPr>
              <a:t>songto</a:t>
            </a:r>
            <a:r>
              <a:rPr lang="en-US" sz="4000" dirty="0">
                <a:solidFill>
                  <a:schemeClr val="bg1"/>
                </a:solidFill>
                <a:latin typeface="Arial"/>
                <a:ea typeface="+mn-lt"/>
                <a:cs typeface="+mn-lt"/>
              </a:rPr>
              <a:t> him who sits on Heaven’s </a:t>
            </a:r>
          </a:p>
        </p:txBody>
      </p:sp>
    </p:spTree>
    <p:extLst>
      <p:ext uri="{BB962C8B-B14F-4D97-AF65-F5344CB8AC3E}">
        <p14:creationId xmlns:p14="http://schemas.microsoft.com/office/powerpoint/2010/main" val="189298260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Mercy seat. Worthy is the Lamb who was slain. Holy, holy is he. Sing a new song to him who sits on</a:t>
            </a:r>
          </a:p>
        </p:txBody>
      </p:sp>
    </p:spTree>
    <p:extLst>
      <p:ext uri="{BB962C8B-B14F-4D97-AF65-F5344CB8AC3E}">
        <p14:creationId xmlns:p14="http://schemas.microsoft.com/office/powerpoint/2010/main" val="10143922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Heaven’s mercy seat.  Holy, Holy, holy is the Lord God almighty. Who was and is to come. With all</a:t>
            </a:r>
          </a:p>
        </p:txBody>
      </p:sp>
    </p:spTree>
    <p:extLst>
      <p:ext uri="{BB962C8B-B14F-4D97-AF65-F5344CB8AC3E}">
        <p14:creationId xmlns:p14="http://schemas.microsoft.com/office/powerpoint/2010/main" val="97994867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Creation I sing. Praise to the King of Kings. You are my everything and I will Adore you. Clothed in</a:t>
            </a:r>
          </a:p>
        </p:txBody>
      </p:sp>
    </p:spTree>
    <p:extLst>
      <p:ext uri="{BB962C8B-B14F-4D97-AF65-F5344CB8AC3E}">
        <p14:creationId xmlns:p14="http://schemas.microsoft.com/office/powerpoint/2010/main" val="184162951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Rainbows of living color. Flashes of lightning rolls of thunder. Blessing and honor strength and glory and</a:t>
            </a:r>
          </a:p>
        </p:txBody>
      </p:sp>
    </p:spTree>
    <p:extLst>
      <p:ext uri="{BB962C8B-B14F-4D97-AF65-F5344CB8AC3E}">
        <p14:creationId xmlns:p14="http://schemas.microsoft.com/office/powerpoint/2010/main" val="128771105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Power be. To you the only wise King. Holy, holy, holy is the Lord god Almighty. Who was and is to come.</a:t>
            </a:r>
          </a:p>
        </p:txBody>
      </p:sp>
    </p:spTree>
    <p:extLst>
      <p:ext uri="{BB962C8B-B14F-4D97-AF65-F5344CB8AC3E}">
        <p14:creationId xmlns:p14="http://schemas.microsoft.com/office/powerpoint/2010/main" val="413469678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With all Creation I sing praise to the King of Kings. You are my everything and I will adore you. Filled</a:t>
            </a:r>
          </a:p>
        </p:txBody>
      </p:sp>
    </p:spTree>
    <p:extLst>
      <p:ext uri="{BB962C8B-B14F-4D97-AF65-F5344CB8AC3E}">
        <p14:creationId xmlns:p14="http://schemas.microsoft.com/office/powerpoint/2010/main" val="307485882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With wonder. Awe struck Wonder at the mention of your name. Jesus your name is power, breath and </a:t>
            </a:r>
          </a:p>
        </p:txBody>
      </p:sp>
    </p:spTree>
    <p:extLst>
      <p:ext uri="{BB962C8B-B14F-4D97-AF65-F5344CB8AC3E}">
        <p14:creationId xmlns:p14="http://schemas.microsoft.com/office/powerpoint/2010/main" val="287832003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Living water. Such a marvelous mystery.  </a:t>
            </a:r>
            <a:r>
              <a:rPr lang="en-US" sz="4000" dirty="0" err="1">
                <a:solidFill>
                  <a:schemeClr val="bg1"/>
                </a:solidFill>
                <a:latin typeface="Arial"/>
                <a:ea typeface="+mn-lt"/>
                <a:cs typeface="+mn-lt"/>
              </a:rPr>
              <a:t>Holy,holy</a:t>
            </a:r>
            <a:r>
              <a:rPr lang="en-US" sz="4000" dirty="0">
                <a:solidFill>
                  <a:schemeClr val="bg1"/>
                </a:solidFill>
                <a:latin typeface="Arial"/>
                <a:ea typeface="+mn-lt"/>
                <a:cs typeface="+mn-lt"/>
              </a:rPr>
              <a:t>, holy is the Lord God almighty. Who was and is and is </a:t>
            </a:r>
          </a:p>
        </p:txBody>
      </p:sp>
    </p:spTree>
    <p:extLst>
      <p:ext uri="{BB962C8B-B14F-4D97-AF65-F5344CB8AC3E}">
        <p14:creationId xmlns:p14="http://schemas.microsoft.com/office/powerpoint/2010/main" val="256022422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To come. With all creation I sing. Praise to the king of Kings. You are my everything. And I will Adore you.</a:t>
            </a:r>
          </a:p>
        </p:txBody>
      </p:sp>
    </p:spTree>
    <p:extLst>
      <p:ext uri="{BB962C8B-B14F-4D97-AF65-F5344CB8AC3E}">
        <p14:creationId xmlns:p14="http://schemas.microsoft.com/office/powerpoint/2010/main" val="34044842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the world. That he gave us. His one and only Son to save us. Whoever believes in him. Will live forever. </a:t>
            </a:r>
          </a:p>
        </p:txBody>
      </p:sp>
    </p:spTree>
    <p:extLst>
      <p:ext uri="{BB962C8B-B14F-4D97-AF65-F5344CB8AC3E}">
        <p14:creationId xmlns:p14="http://schemas.microsoft.com/office/powerpoint/2010/main" val="415861433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152400" y="228600"/>
            <a:ext cx="11811000" cy="60198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1" i="0" u="sng" strike="noStrike" kern="1200" cap="none" spc="0" normalizeH="0" baseline="0" noProof="0" dirty="0">
                <a:ln>
                  <a:noFill/>
                </a:ln>
                <a:solidFill>
                  <a:srgbClr val="FFFFFF"/>
                </a:solidFill>
                <a:effectLst/>
                <a:uLnTx/>
                <a:uFillTx/>
                <a:latin typeface="Verdana" pitchFamily="34" charset="0"/>
                <a:ea typeface="+mn-ea"/>
                <a:cs typeface="Arial" charset="0"/>
              </a:rPr>
              <a:t>Exodus 23:14-16</a:t>
            </a:r>
            <a:endParaRPr kumimoji="0" lang="en-US" sz="4000" b="0" i="0" u="sng" strike="noStrike" kern="1200" cap="none" spc="0" normalizeH="0" baseline="0" noProof="0" dirty="0">
              <a:ln>
                <a:noFill/>
              </a:ln>
              <a:solidFill>
                <a:srgbClr val="FFFFFF"/>
              </a:solidFill>
              <a:effectLst/>
              <a:uLnTx/>
              <a:uFillTx/>
              <a:latin typeface="Verdana" pitchFamily="34" charset="0"/>
              <a:ea typeface="+mn-ea"/>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14 "Three times you shall keep a feast to Me in the year: 15 You shall keep the Feast of Unleavened Bread (you shall eat unleavened bread seven days, as I commanded you, at the time appointed in the month of </a:t>
            </a:r>
            <a:r>
              <a:rPr kumimoji="0" lang="en-US" sz="4000" b="0" i="0" u="none" strike="noStrike" kern="1200" cap="none" spc="0" normalizeH="0" baseline="0" noProof="0" dirty="0" err="1">
                <a:ln>
                  <a:noFill/>
                </a:ln>
                <a:solidFill>
                  <a:srgbClr val="FFFFFF"/>
                </a:solidFill>
                <a:effectLst/>
                <a:uLnTx/>
                <a:uFillTx/>
                <a:latin typeface="Verdana" pitchFamily="34" charset="0"/>
                <a:ea typeface="+mn-ea"/>
                <a:cs typeface="Arial" charset="0"/>
              </a:rPr>
              <a:t>Abib</a:t>
            </a: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for in it you came out of Egypt; none shall appear before Me empty); </a:t>
            </a:r>
          </a:p>
        </p:txBody>
      </p:sp>
      <p:pic>
        <p:nvPicPr>
          <p:cNvPr id="4" name="Picture 3" descr="Graphical user interface&#10;&#10;Description automatically generated">
            <a:extLst>
              <a:ext uri="{FF2B5EF4-FFF2-40B4-BE49-F238E27FC236}">
                <a16:creationId xmlns:a16="http://schemas.microsoft.com/office/drawing/2014/main" id="{67B1321D-1121-4222-8D1B-675024832A8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550383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2" name="Picture 1" descr="C:\Users\Placido Soliven\Desktop\Google Images\Turn Off Cell Phones.jpg"/>
          <p:cNvPicPr>
            <a:picLocks noChangeAspect="1" noChangeArrowheads="1"/>
          </p:cNvPicPr>
          <p:nvPr/>
        </p:nvPicPr>
        <p:blipFill>
          <a:blip r:embed="rId2" cstate="print"/>
          <a:srcRect/>
          <a:stretch>
            <a:fillRect/>
          </a:stretch>
        </p:blipFill>
        <p:spPr bwMode="auto">
          <a:xfrm>
            <a:off x="0" y="0"/>
            <a:ext cx="12192000" cy="6858000"/>
          </a:xfrm>
          <a:prstGeom prst="rect">
            <a:avLst/>
          </a:prstGeom>
          <a:noFill/>
        </p:spPr>
      </p:pic>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0" y="381000"/>
            <a:ext cx="9144000" cy="1143000"/>
          </a:xfrm>
          <a:prstGeom prst="rect">
            <a:avLst/>
          </a:prstGeom>
        </p:spPr>
        <p:txBody>
          <a:bodyPr/>
          <a:lstStyle/>
          <a:p>
            <a:pPr marL="342900" marR="0" lvl="0" indent="-342900" algn="ctr" defTabSz="914400" rtl="0" eaLnBrk="1" fontAlgn="base" latinLnBrk="0" hangingPunct="1">
              <a:lnSpc>
                <a:spcPct val="100000"/>
              </a:lnSpc>
              <a:spcBef>
                <a:spcPct val="20000"/>
              </a:spcBef>
              <a:spcAft>
                <a:spcPct val="0"/>
              </a:spcAft>
              <a:buClr>
                <a:srgbClr val="E3E3FF"/>
              </a:buClr>
              <a:buSzTx/>
              <a:buFontTx/>
              <a:buChar char="•"/>
              <a:tabLst/>
              <a:defRPr/>
            </a:pPr>
            <a:endParaRPr kumimoji="0" lang="en-US" sz="4800" b="0" i="0" u="none" strike="noStrike" kern="0" cap="none" spc="0" normalizeH="0" baseline="0" noProof="0" dirty="0">
              <a:ln>
                <a:noFill/>
              </a:ln>
              <a:solidFill>
                <a:srgbClr val="FFFFFF"/>
              </a:solidFill>
              <a:effectLst/>
              <a:uLnTx/>
              <a:uFillTx/>
              <a:latin typeface="Calibri" pitchFamily="34" charset="0"/>
              <a:ea typeface="+mn-ea"/>
              <a:cs typeface="Arial"/>
            </a:endParaRPr>
          </a:p>
        </p:txBody>
      </p:sp>
      <p:sp>
        <p:nvSpPr>
          <p:cNvPr id="3" name="Rectangle 3"/>
          <p:cNvSpPr txBox="1">
            <a:spLocks noChangeArrowheads="1"/>
          </p:cNvSpPr>
          <p:nvPr/>
        </p:nvSpPr>
        <p:spPr>
          <a:xfrm>
            <a:off x="2057400" y="0"/>
            <a:ext cx="8077200" cy="19050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Jesus Our Captain</a:t>
            </a:r>
            <a:endParaRPr kumimoji="0" lang="en-US" sz="32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by Pastor Fee Soliven</a:t>
            </a:r>
            <a:endParaRPr kumimoji="0" lang="en-US" sz="28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Hebrews 2:10-15</a:t>
            </a:r>
            <a:endParaRPr kumimoji="0" lang="en-US" sz="32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Sunday Morning</a:t>
            </a:r>
            <a:endParaRPr kumimoji="0" lang="en-US" sz="32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May 23, 2021</a:t>
            </a:r>
            <a:endParaRPr kumimoji="0" lang="en-US" sz="32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ctr" defTabSz="914400" rtl="0" eaLnBrk="1" fontAlgn="base" latinLnBrk="0" hangingPunct="1">
              <a:lnSpc>
                <a:spcPct val="80000"/>
              </a:lnSpc>
              <a:spcBef>
                <a:spcPct val="20000"/>
              </a:spcBef>
              <a:spcAft>
                <a:spcPct val="0"/>
              </a:spcAft>
              <a:buClr>
                <a:srgbClr val="E3E3FF"/>
              </a:buClr>
              <a:buSzTx/>
              <a:buFontTx/>
              <a:buChar char="•"/>
              <a:tabLst/>
              <a:defRPr/>
            </a:pPr>
            <a:endParaRPr kumimoji="0" lang="en-US" sz="3200" b="0" i="0" u="none" strike="noStrike" kern="0" cap="none" spc="0" normalizeH="0" baseline="0" noProof="0" dirty="0">
              <a:ln>
                <a:noFill/>
              </a:ln>
              <a:solidFill>
                <a:srgbClr val="FFFFFF"/>
              </a:solidFill>
              <a:effectLst/>
              <a:uLnTx/>
              <a:uFillTx/>
              <a:latin typeface="Verdana" pitchFamily="34" charset="0"/>
              <a:ea typeface="+mn-ea"/>
              <a:cs typeface="Arial"/>
            </a:endParaRPr>
          </a:p>
        </p:txBody>
      </p:sp>
      <p:pic>
        <p:nvPicPr>
          <p:cNvPr id="8" name="Picture 7" descr="A picture containing outdoor, water, wave, smoke&#10;&#10;Description automatically generated">
            <a:extLst>
              <a:ext uri="{FF2B5EF4-FFF2-40B4-BE49-F238E27FC236}">
                <a16:creationId xmlns:a16="http://schemas.microsoft.com/office/drawing/2014/main" id="{1745BCB2-FD19-4104-9367-BDCA32DA0CC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743200"/>
            <a:ext cx="12192000" cy="4114800"/>
          </a:xfrm>
          <a:prstGeom prst="rect">
            <a:avLst/>
          </a:prstGeom>
        </p:spPr>
      </p:pic>
      <p:pic>
        <p:nvPicPr>
          <p:cNvPr id="6" name="Picture 5" descr="AGCF highest resolution.jpg"/>
          <p:cNvPicPr>
            <a:picLocks noChangeAspect="1"/>
          </p:cNvPicPr>
          <p:nvPr/>
        </p:nvPicPr>
        <p:blipFill>
          <a:blip r:embed="rId3" cstate="print"/>
          <a:stretch>
            <a:fillRect/>
          </a:stretch>
        </p:blipFill>
        <p:spPr>
          <a:xfrm>
            <a:off x="0" y="5867400"/>
            <a:ext cx="1320800" cy="990600"/>
          </a:xfrm>
          <a:prstGeom prst="rect">
            <a:avLst/>
          </a:prstGeom>
        </p:spPr>
      </p:pic>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152400" y="228600"/>
            <a:ext cx="11811000" cy="60198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1" i="0" u="sng" strike="noStrike" kern="1200" cap="none" spc="0" normalizeH="0" baseline="0" noProof="0" dirty="0">
                <a:ln>
                  <a:noFill/>
                </a:ln>
                <a:solidFill>
                  <a:srgbClr val="FFFFFF"/>
                </a:solidFill>
                <a:effectLst/>
                <a:uLnTx/>
                <a:uFillTx/>
                <a:latin typeface="Verdana" pitchFamily="34" charset="0"/>
                <a:ea typeface="+mn-ea"/>
                <a:cs typeface="Arial" charset="0"/>
              </a:rPr>
              <a:t>Hebrews 2:10-15</a:t>
            </a:r>
            <a:endParaRPr kumimoji="0" lang="en-US" sz="4000" b="0" i="0" u="sng" strike="noStrike" kern="1200" cap="none" spc="0" normalizeH="0" baseline="0" noProof="0" dirty="0">
              <a:ln>
                <a:noFill/>
              </a:ln>
              <a:solidFill>
                <a:srgbClr val="FFFFFF"/>
              </a:solidFill>
              <a:effectLst/>
              <a:uLnTx/>
              <a:uFillTx/>
              <a:latin typeface="Verdana" pitchFamily="34" charset="0"/>
              <a:ea typeface="+mn-ea"/>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10 For it was fitting for Him, for whom are all things and by whom are all things, in bringing many sons to glory, to make the captain of their salvation perfect through sufferings. 11 For both He who sanctifies and those who are being sanctified are all of one, for which reason He is not ashamed to call them brethren,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152400" y="228600"/>
            <a:ext cx="11811000" cy="60198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12 saying: "I will declare Your name to My brethren; In the midst of the assembly I will sing praise to You." 13 And again: "I will put My trust in Him." And again: "Here am I and the children whom God has given Me."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76200"/>
            <a:ext cx="12192000" cy="61722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14 Inasmuch then as the children have partaken of flesh and blood, He Himself likewise shared in the same, that through death He might destroy him who had the power of death, that is, the devil, 15 and release those who through fear of death were all their lifetime subject to bondage. 16 For indeed He does not give aid to angels, but He does give aid to the seed of Abraham.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60198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itchFamily="34" charset="0"/>
                <a:ea typeface="+mn-ea"/>
                <a:cs typeface="Arial" charset="0"/>
              </a:rPr>
              <a:t>10 For it was fitting for Him, for whom are all things and by whom are all things, in bringing many sons to glory, to make the captain of their salvation perfect through sufferings.</a:t>
            </a: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1963400" cy="52578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itchFamily="34" charset="0"/>
                <a:ea typeface="+mn-ea"/>
                <a:cs typeface="Arial" charset="0"/>
              </a:rPr>
              <a:t>11 For both He who sanctifies and those who are being sanctified are all of one, for which reason He is not ashamed to call them brethren, </a:t>
            </a: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2358166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11000" cy="52578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1" i="0" u="sng" strike="noStrike" kern="1200" cap="none" spc="0" normalizeH="0" baseline="0" noProof="0" dirty="0">
                <a:ln>
                  <a:noFill/>
                </a:ln>
                <a:solidFill>
                  <a:srgbClr val="FFFFFF"/>
                </a:solidFill>
                <a:effectLst/>
                <a:uLnTx/>
                <a:uFillTx/>
                <a:latin typeface="Verdana" pitchFamily="34" charset="0"/>
                <a:ea typeface="+mn-ea"/>
                <a:cs typeface="Arial" charset="0"/>
              </a:rPr>
              <a:t>Luke 9:26</a:t>
            </a:r>
            <a:endParaRPr kumimoji="0" lang="en-US" sz="4000" b="0" i="0" u="sng" strike="noStrike" kern="1200" cap="none" spc="0" normalizeH="0" baseline="0" noProof="0" dirty="0">
              <a:ln>
                <a:noFill/>
              </a:ln>
              <a:solidFill>
                <a:srgbClr val="FFFFFF"/>
              </a:solidFill>
              <a:effectLst/>
              <a:uLnTx/>
              <a:uFillTx/>
              <a:latin typeface="Verdana" pitchFamily="34" charset="0"/>
              <a:ea typeface="+mn-ea"/>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“For whoever is ashamed of Me and My words, of him the Son of Man will be ashamed when He comes in His own glory, and in His Father's, and of the holy angels.”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282714"/>
            <a:ext cx="12192000" cy="3170099"/>
          </a:xfrm>
          <a:prstGeom prst="rect">
            <a:avLst/>
          </a:prstGeom>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itchFamily="34" charset="0"/>
                <a:ea typeface="+mn-ea"/>
                <a:cs typeface="Arial" charset="0"/>
              </a:rPr>
              <a:t>12 saying: "I will declare Your name to My brethren; In the midst of the assembly I will sing praise to You." </a:t>
            </a: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itchFamily="34" charset="0"/>
                <a:ea typeface="+mn-ea"/>
                <a:cs typeface="Arial" charset="0"/>
              </a:rPr>
              <a:t> </a:t>
            </a: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p>
        </p:txBody>
      </p:sp>
    </p:spTree>
    <p:extLst>
      <p:ext uri="{BB962C8B-B14F-4D97-AF65-F5344CB8AC3E}">
        <p14:creationId xmlns:p14="http://schemas.microsoft.com/office/powerpoint/2010/main" val="36295744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The Power of hell forever defeated. Now it is well. I’m walking in freedom. For God so loved. God so</a:t>
            </a:r>
          </a:p>
        </p:txBody>
      </p:sp>
    </p:spTree>
    <p:extLst>
      <p:ext uri="{BB962C8B-B14F-4D97-AF65-F5344CB8AC3E}">
        <p14:creationId xmlns:p14="http://schemas.microsoft.com/office/powerpoint/2010/main" val="2340351413"/>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1963400" cy="50292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1" i="0" u="sng" strike="noStrike" kern="1200" cap="none" spc="0" normalizeH="0" baseline="0" noProof="0" dirty="0">
                <a:ln>
                  <a:noFill/>
                </a:ln>
                <a:solidFill>
                  <a:srgbClr val="FFFFFF"/>
                </a:solidFill>
                <a:effectLst/>
                <a:uLnTx/>
                <a:uFillTx/>
                <a:latin typeface="Verdana" pitchFamily="34" charset="0"/>
                <a:ea typeface="+mn-ea"/>
                <a:cs typeface="Arial" charset="0"/>
              </a:rPr>
              <a:t>Psalm 22:22-28</a:t>
            </a:r>
            <a:endParaRPr kumimoji="0" lang="en-US" sz="4000" b="0" i="0" u="sng" strike="noStrike" kern="1200" cap="none" spc="0" normalizeH="0" baseline="0" noProof="0" dirty="0">
              <a:ln>
                <a:noFill/>
              </a:ln>
              <a:solidFill>
                <a:srgbClr val="FFFFFF"/>
              </a:solidFill>
              <a:effectLst/>
              <a:uLnTx/>
              <a:uFillTx/>
              <a:latin typeface="Verdana" pitchFamily="34" charset="0"/>
              <a:ea typeface="+mn-ea"/>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22 I will declare Your name to My brethren; In the midst of the assembly I will praise You. 23 You who fear the LORD, praise Him! All you descendants of Jacob, glorify Him, And fear Him, all you offspring of Israel!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228600"/>
            <a:ext cx="11963400" cy="50292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24 For He has not despised nor abhorred the affliction of the afflicted; Nor has He hidden His face from Him; But when He cried to Him, He heard. 25 My praise shall be of You in the great assembly; I will pay My vows before those who fear Him. 26 The poor shall eat and be satisfied; Those who seek Him will praise the LORD. Let your heart live forever!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304800"/>
            <a:ext cx="11887200" cy="50292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27 All the ends of the world Shall remember and turn to the LORD, And all the families of the nations Shall worship before You. 28 For the kingdom is the LORD's, And He rules over the nations.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7150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1" i="0" u="sng" strike="noStrike" kern="1200" cap="none" spc="0" normalizeH="0" baseline="0" noProof="0" dirty="0">
                <a:ln>
                  <a:noFill/>
                </a:ln>
                <a:solidFill>
                  <a:srgbClr val="FFFFFF"/>
                </a:solidFill>
                <a:effectLst/>
                <a:uLnTx/>
                <a:uFillTx/>
                <a:latin typeface="Verdana" pitchFamily="34" charset="0"/>
                <a:ea typeface="+mn-ea"/>
                <a:cs typeface="Arial" charset="0"/>
              </a:rPr>
              <a:t>Matthew 27:46</a:t>
            </a:r>
            <a:endParaRPr kumimoji="0" lang="en-US" sz="4000" b="0" i="0" u="sng" strike="noStrike" kern="1200" cap="none" spc="0" normalizeH="0" baseline="0" noProof="0" dirty="0">
              <a:ln>
                <a:noFill/>
              </a:ln>
              <a:solidFill>
                <a:srgbClr val="FFFFFF"/>
              </a:solidFill>
              <a:effectLst/>
              <a:uLnTx/>
              <a:uFillTx/>
              <a:latin typeface="Verdana" pitchFamily="34" charset="0"/>
              <a:ea typeface="+mn-ea"/>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And about the ninth hour Jesus cried out with a loud voice, saying, </a:t>
            </a:r>
            <a:r>
              <a:rPr kumimoji="0" lang="en-US" sz="4000" b="0" i="0" u="none" strike="noStrike" kern="1200" cap="none" spc="0" normalizeH="0" baseline="0" noProof="0" dirty="0">
                <a:ln>
                  <a:noFill/>
                </a:ln>
                <a:solidFill>
                  <a:srgbClr val="FF0000"/>
                </a:solidFill>
                <a:effectLst/>
                <a:uLnTx/>
                <a:uFillTx/>
                <a:latin typeface="Verdana" pitchFamily="34" charset="0"/>
                <a:ea typeface="+mn-ea"/>
                <a:cs typeface="Arial" charset="0"/>
              </a:rPr>
              <a:t>"Eli, Eli, lama </a:t>
            </a:r>
            <a:r>
              <a:rPr kumimoji="0" lang="en-US" sz="4000" b="0" i="0" u="none" strike="noStrike" kern="1200" cap="none" spc="0" normalizeH="0" baseline="0" noProof="0" dirty="0" err="1">
                <a:ln>
                  <a:noFill/>
                </a:ln>
                <a:solidFill>
                  <a:srgbClr val="FF0000"/>
                </a:solidFill>
                <a:effectLst/>
                <a:uLnTx/>
                <a:uFillTx/>
                <a:latin typeface="Verdana" pitchFamily="34" charset="0"/>
                <a:ea typeface="+mn-ea"/>
                <a:cs typeface="Arial" charset="0"/>
              </a:rPr>
              <a:t>sabachthani</a:t>
            </a:r>
            <a:r>
              <a:rPr kumimoji="0" lang="en-US" sz="4000" b="0" i="0" u="none" strike="noStrike" kern="1200" cap="none" spc="0" normalizeH="0" baseline="0" noProof="0" dirty="0">
                <a:ln>
                  <a:noFill/>
                </a:ln>
                <a:solidFill>
                  <a:srgbClr val="FF0000"/>
                </a:solidFill>
                <a:effectLst/>
                <a:uLnTx/>
                <a:uFillTx/>
                <a:latin typeface="Verdana" pitchFamily="34" charset="0"/>
                <a:ea typeface="+mn-ea"/>
                <a:cs typeface="Arial" charset="0"/>
              </a:rPr>
              <a:t>?" that is, "My God, My God, why have You forsaken Me?"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itchFamily="34" charset="0"/>
                <a:ea typeface="+mn-ea"/>
                <a:cs typeface="Arial" charset="0"/>
              </a:rPr>
              <a:t> </a:t>
            </a: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2268200" cy="60198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itchFamily="34" charset="0"/>
                <a:ea typeface="+mn-ea"/>
                <a:cs typeface="Arial" charset="0"/>
              </a:rPr>
              <a:t>13 And again: "I will put My trust in Him." And again: "Here am I and the children whom God has given Me."</a:t>
            </a: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381000" y="228600"/>
            <a:ext cx="11430000" cy="50292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1" i="0" u="sng" strike="noStrike" kern="1200" cap="none" spc="0" normalizeH="0" baseline="0" noProof="0" dirty="0">
                <a:ln>
                  <a:noFill/>
                </a:ln>
                <a:solidFill>
                  <a:srgbClr val="FFFFFF"/>
                </a:solidFill>
                <a:effectLst/>
                <a:uLnTx/>
                <a:uFillTx/>
                <a:latin typeface="Verdana" pitchFamily="34" charset="0"/>
                <a:ea typeface="+mn-ea"/>
                <a:cs typeface="Arial" charset="0"/>
              </a:rPr>
              <a:t>Isaiah 8:17-18</a:t>
            </a:r>
            <a:endParaRPr kumimoji="0" lang="en-US" sz="4000" b="0" i="0" u="sng" strike="noStrike" kern="1200" cap="none" spc="0" normalizeH="0" baseline="0" noProof="0" dirty="0">
              <a:ln>
                <a:noFill/>
              </a:ln>
              <a:solidFill>
                <a:srgbClr val="FFFFFF"/>
              </a:solidFill>
              <a:effectLst/>
              <a:uLnTx/>
              <a:uFillTx/>
              <a:latin typeface="Verdana" pitchFamily="34" charset="0"/>
              <a:ea typeface="+mn-ea"/>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17 And I will wait on the LORD, Who hides His face from the house of Jacob; And I will hope in Him. 18 Here am I and the children whom the LORD has given me! We are for signs and wonders in Israel From the LORD of hosts…</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228600" y="0"/>
            <a:ext cx="11658600" cy="54102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itchFamily="34" charset="0"/>
                <a:ea typeface="+mn-ea"/>
                <a:cs typeface="Arial" charset="0"/>
              </a:rPr>
              <a:t>14 Inasmuch then as the children have partaken of flesh and blood, He Himself likewise shared in the same, that through death He might destroy him who had the power of death, that is, the devil, </a:t>
            </a: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1"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0" y="0"/>
            <a:ext cx="9144000" cy="50292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
        <p:nvSpPr>
          <p:cNvPr id="4" name="Rectangle 3"/>
          <p:cNvSpPr txBox="1">
            <a:spLocks noChangeArrowheads="1"/>
          </p:cNvSpPr>
          <p:nvPr/>
        </p:nvSpPr>
        <p:spPr>
          <a:xfrm>
            <a:off x="228600" y="76200"/>
            <a:ext cx="11658600" cy="50292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1" i="0" u="sng" strike="noStrike" kern="1200" cap="none" spc="0" normalizeH="0" baseline="0" noProof="0" dirty="0">
                <a:ln>
                  <a:noFill/>
                </a:ln>
                <a:solidFill>
                  <a:srgbClr val="FFFFFF"/>
                </a:solidFill>
                <a:effectLst/>
                <a:uLnTx/>
                <a:uFillTx/>
                <a:latin typeface="Verdana" pitchFamily="34" charset="0"/>
                <a:ea typeface="+mn-ea"/>
                <a:cs typeface="Arial" charset="0"/>
              </a:rPr>
              <a:t>Romans 6:9</a:t>
            </a:r>
            <a:endParaRPr kumimoji="0" lang="en-US" sz="4000" b="0" i="0" u="sng" strike="noStrike" kern="1200" cap="none" spc="0" normalizeH="0" baseline="0" noProof="0" dirty="0">
              <a:ln>
                <a:noFill/>
              </a:ln>
              <a:solidFill>
                <a:srgbClr val="FFFFFF"/>
              </a:solidFill>
              <a:effectLst/>
              <a:uLnTx/>
              <a:uFillTx/>
              <a:latin typeface="Verdana" pitchFamily="34" charset="0"/>
              <a:ea typeface="+mn-ea"/>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“knowing that Christ, having been raised from the dead, dies no more. Death no longer has dominion over Him”</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62484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1" i="0" u="sng" strike="noStrike" kern="1200" cap="none" spc="0" normalizeH="0" baseline="0" noProof="0" dirty="0">
                <a:ln>
                  <a:noFill/>
                </a:ln>
                <a:solidFill>
                  <a:srgbClr val="FFFFFF"/>
                </a:solidFill>
                <a:effectLst/>
                <a:uLnTx/>
                <a:uFillTx/>
                <a:latin typeface="Verdana" pitchFamily="34" charset="0"/>
                <a:ea typeface="+mn-ea"/>
                <a:cs typeface="Arial" charset="0"/>
              </a:rPr>
              <a:t>Job 1:12</a:t>
            </a:r>
            <a:endParaRPr kumimoji="0" lang="en-US" sz="4000" b="0" i="0" u="sng" strike="noStrike" kern="1200" cap="none" spc="0" normalizeH="0" baseline="0" noProof="0" dirty="0">
              <a:ln>
                <a:noFill/>
              </a:ln>
              <a:solidFill>
                <a:srgbClr val="FFFFFF"/>
              </a:solidFill>
              <a:effectLst/>
              <a:uLnTx/>
              <a:uFillTx/>
              <a:latin typeface="Verdana" pitchFamily="34" charset="0"/>
              <a:ea typeface="+mn-ea"/>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“So the LORD said to Satan, "Behold, all that he has is in your power; only do not lay a hand on his person." So Satan went out from the presence of the LORD”</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2578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1" i="0" u="sng" strike="noStrike" kern="1200" cap="none" spc="0" normalizeH="0" baseline="0" noProof="0" dirty="0">
                <a:ln>
                  <a:noFill/>
                </a:ln>
                <a:solidFill>
                  <a:srgbClr val="FFFFFF"/>
                </a:solidFill>
                <a:effectLst/>
                <a:uLnTx/>
                <a:uFillTx/>
                <a:latin typeface="Verdana" pitchFamily="34" charset="0"/>
                <a:ea typeface="+mn-ea"/>
                <a:cs typeface="Arial" charset="0"/>
              </a:rPr>
              <a:t>Job 2:6</a:t>
            </a:r>
            <a:endParaRPr kumimoji="0" lang="en-US" sz="4000" b="0" i="0" u="sng" strike="noStrike" kern="1200" cap="none" spc="0" normalizeH="0" baseline="0" noProof="0" dirty="0">
              <a:ln>
                <a:noFill/>
              </a:ln>
              <a:solidFill>
                <a:srgbClr val="FFFFFF"/>
              </a:solidFill>
              <a:effectLst/>
              <a:uLnTx/>
              <a:uFillTx/>
              <a:latin typeface="Verdana" pitchFamily="34" charset="0"/>
              <a:ea typeface="+mn-ea"/>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And the LORD said to Satan, "Behold, he is in your hand, but spare his life."</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loved the world. Praise God. Praise God. From whom all blessings flow. Praise him. Praise him.</a:t>
            </a:r>
          </a:p>
        </p:txBody>
      </p:sp>
    </p:spTree>
    <p:extLst>
      <p:ext uri="{BB962C8B-B14F-4D97-AF65-F5344CB8AC3E}">
        <p14:creationId xmlns:p14="http://schemas.microsoft.com/office/powerpoint/2010/main" val="1479236625"/>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228600"/>
            <a:ext cx="11811000" cy="50292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1" i="0" u="sng" strike="noStrike" kern="1200" cap="none" spc="0" normalizeH="0" baseline="0" noProof="0" dirty="0">
                <a:ln>
                  <a:noFill/>
                </a:ln>
                <a:solidFill>
                  <a:srgbClr val="FFFFFF"/>
                </a:solidFill>
                <a:effectLst/>
                <a:uLnTx/>
                <a:uFillTx/>
                <a:latin typeface="Verdana" pitchFamily="34" charset="0"/>
                <a:ea typeface="+mn-ea"/>
                <a:cs typeface="Arial" charset="0"/>
              </a:rPr>
              <a:t>Ephesians 4:25-27</a:t>
            </a:r>
            <a:endParaRPr kumimoji="0" lang="en-US" sz="4000" b="0" i="0" u="sng" strike="noStrike" kern="1200" cap="none" spc="0" normalizeH="0" baseline="0" noProof="0" dirty="0">
              <a:ln>
                <a:noFill/>
              </a:ln>
              <a:solidFill>
                <a:srgbClr val="FFFFFF"/>
              </a:solidFill>
              <a:effectLst/>
              <a:uLnTx/>
              <a:uFillTx/>
              <a:latin typeface="Verdana" pitchFamily="34" charset="0"/>
              <a:ea typeface="+mn-ea"/>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25 Therefore, putting away lying, "Let each one of you speak truth with his neighbor," for we are members of one another. 26 Be angry, and do not sin": do not let the sun go down on your wrath, 27 nor give place to the devil.</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228600"/>
            <a:ext cx="11734800" cy="50292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1" i="0" u="sng" strike="noStrike" kern="1200" cap="none" spc="0" normalizeH="0" baseline="0" noProof="0" dirty="0">
                <a:ln>
                  <a:noFill/>
                </a:ln>
                <a:solidFill>
                  <a:srgbClr val="FFFFFF"/>
                </a:solidFill>
                <a:effectLst/>
                <a:uLnTx/>
                <a:uFillTx/>
                <a:latin typeface="Verdana" pitchFamily="34" charset="0"/>
                <a:ea typeface="+mn-ea"/>
                <a:cs typeface="Arial" charset="0"/>
              </a:rPr>
              <a:t>Ephesians 6:11</a:t>
            </a:r>
            <a:endParaRPr kumimoji="0" lang="en-US" sz="4000" b="0" i="0" u="sng" strike="noStrike" kern="1200" cap="none" spc="0" normalizeH="0" baseline="0" noProof="0" dirty="0">
              <a:ln>
                <a:noFill/>
              </a:ln>
              <a:solidFill>
                <a:srgbClr val="FFFFFF"/>
              </a:solidFill>
              <a:effectLst/>
              <a:uLnTx/>
              <a:uFillTx/>
              <a:latin typeface="Verdana" pitchFamily="34" charset="0"/>
              <a:ea typeface="+mn-ea"/>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“Put on the whole armor of God, that you may be able to stand against the wiles of the devil”</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228600" y="228600"/>
            <a:ext cx="11658600" cy="50292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1" i="0" u="sng" strike="noStrike" kern="1200" cap="none" spc="0" normalizeH="0" baseline="0" noProof="0" dirty="0">
                <a:ln>
                  <a:noFill/>
                </a:ln>
                <a:solidFill>
                  <a:srgbClr val="FFFFFF"/>
                </a:solidFill>
                <a:effectLst/>
                <a:uLnTx/>
                <a:uFillTx/>
                <a:latin typeface="Verdana" pitchFamily="34" charset="0"/>
                <a:ea typeface="+mn-ea"/>
                <a:cs typeface="Arial" charset="0"/>
              </a:rPr>
              <a:t>1 Timothy 3:7</a:t>
            </a:r>
            <a:endParaRPr kumimoji="0" lang="en-US" sz="4000" b="0" i="0" u="sng" strike="noStrike" kern="1200" cap="none" spc="0" normalizeH="0" baseline="0" noProof="0" dirty="0">
              <a:ln>
                <a:noFill/>
              </a:ln>
              <a:solidFill>
                <a:srgbClr val="FFFFFF"/>
              </a:solidFill>
              <a:effectLst/>
              <a:uLnTx/>
              <a:uFillTx/>
              <a:latin typeface="Verdana" pitchFamily="34" charset="0"/>
              <a:ea typeface="+mn-ea"/>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“Moreover he must have a good testimony among those who are outside, lest he fall into reproach and the snare of the devil”</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0" y="0"/>
            <a:ext cx="9144000" cy="50292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
        <p:nvSpPr>
          <p:cNvPr id="3" name="Rectangle 3"/>
          <p:cNvSpPr txBox="1">
            <a:spLocks noChangeArrowheads="1"/>
          </p:cNvSpPr>
          <p:nvPr/>
        </p:nvSpPr>
        <p:spPr>
          <a:xfrm>
            <a:off x="228600" y="381000"/>
            <a:ext cx="11582400" cy="50292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1" i="0" u="sng" strike="noStrike" kern="1200" cap="none" spc="0" normalizeH="0" baseline="0" noProof="0" dirty="0">
                <a:ln>
                  <a:noFill/>
                </a:ln>
                <a:solidFill>
                  <a:srgbClr val="FFFFFF"/>
                </a:solidFill>
                <a:effectLst/>
                <a:uLnTx/>
                <a:uFillTx/>
                <a:latin typeface="Verdana" pitchFamily="34" charset="0"/>
                <a:ea typeface="+mn-ea"/>
                <a:cs typeface="Arial" charset="0"/>
              </a:rPr>
              <a:t>James 4:7</a:t>
            </a:r>
            <a:endParaRPr kumimoji="0" lang="en-US" sz="4000" b="0" i="0" u="sng" strike="noStrike" kern="1200" cap="none" spc="0" normalizeH="0" baseline="0" noProof="0" dirty="0">
              <a:ln>
                <a:noFill/>
              </a:ln>
              <a:solidFill>
                <a:srgbClr val="FFFFFF"/>
              </a:solidFill>
              <a:effectLst/>
              <a:uLnTx/>
              <a:uFillTx/>
              <a:latin typeface="Verdana" pitchFamily="34" charset="0"/>
              <a:ea typeface="+mn-ea"/>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Therefore submit to God. Resist the devil and he will flee from you.</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itchFamily="34" charset="0"/>
                <a:ea typeface="+mn-ea"/>
                <a:cs typeface="Arial" charset="0"/>
              </a:rPr>
              <a:t> </a:t>
            </a: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304800" y="228600"/>
            <a:ext cx="11430000" cy="50292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1" i="0" u="sng" strike="noStrike" kern="1200" cap="none" spc="0" normalizeH="0" baseline="0" noProof="0" dirty="0">
                <a:ln>
                  <a:noFill/>
                </a:ln>
                <a:solidFill>
                  <a:srgbClr val="FFFFFF"/>
                </a:solidFill>
                <a:effectLst/>
                <a:uLnTx/>
                <a:uFillTx/>
                <a:latin typeface="Verdana" pitchFamily="34" charset="0"/>
                <a:ea typeface="+mn-ea"/>
                <a:cs typeface="Arial" charset="0"/>
              </a:rPr>
              <a:t>1 Peter 5:8-9</a:t>
            </a:r>
            <a:endParaRPr kumimoji="0" lang="en-US" sz="4000" b="0" i="0" u="sng" strike="noStrike" kern="1200" cap="none" spc="0" normalizeH="0" baseline="0" noProof="0" dirty="0">
              <a:ln>
                <a:noFill/>
              </a:ln>
              <a:solidFill>
                <a:srgbClr val="FFFFFF"/>
              </a:solidFill>
              <a:effectLst/>
              <a:uLnTx/>
              <a:uFillTx/>
              <a:latin typeface="Verdana" pitchFamily="34" charset="0"/>
              <a:ea typeface="+mn-ea"/>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8 Be sober, be vigilant; because your adversary the devil walks about like a roaring lion, seeking whom he may devour. 9 Resist him, steadfast in the faith, knowing that the same sufferings are experienced by your brotherhood in the world.</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grpId="0" nodeType="withEffect">
                                  <p:stCondLst>
                                    <p:cond delay="0"/>
                                  </p:stCondLst>
                                  <p:childTnLst>
                                    <p:animRot by="21600000">
                                      <p:cBhvr>
                                        <p:cTn id="6" dur="2000" fill="hold"/>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228600"/>
            <a:ext cx="11811000" cy="61722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1" i="0" u="sng" strike="noStrike" kern="1200" cap="none" spc="0" normalizeH="0" baseline="0" noProof="0" dirty="0">
                <a:ln>
                  <a:noFill/>
                </a:ln>
                <a:solidFill>
                  <a:srgbClr val="FFFFFF"/>
                </a:solidFill>
                <a:effectLst/>
                <a:uLnTx/>
                <a:uFillTx/>
                <a:latin typeface="Verdana" pitchFamily="34" charset="0"/>
                <a:ea typeface="+mn-ea"/>
                <a:cs typeface="Arial" charset="0"/>
              </a:rPr>
              <a:t>Revelation 20:10</a:t>
            </a:r>
            <a:endParaRPr kumimoji="0" lang="en-US" sz="4000" b="0" i="0" u="sng" strike="noStrike" kern="1200" cap="none" spc="0" normalizeH="0" baseline="0" noProof="0" dirty="0">
              <a:ln>
                <a:noFill/>
              </a:ln>
              <a:solidFill>
                <a:srgbClr val="FFFFFF"/>
              </a:solidFill>
              <a:effectLst/>
              <a:uLnTx/>
              <a:uFillTx/>
              <a:latin typeface="Verdana" pitchFamily="34" charset="0"/>
              <a:ea typeface="+mn-ea"/>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The devil, who deceived them, was cast into the lake of fire and brimstone where the beast and the false prophet are. And they will be tormented day and night forever and ever.</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itchFamily="34" charset="0"/>
                <a:ea typeface="+mn-ea"/>
                <a:cs typeface="Arial" charset="0"/>
              </a:rPr>
              <a:t> </a:t>
            </a: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mph" presetSubtype="0" grpId="0" nodeType="withEffect">
                                  <p:stCondLst>
                                    <p:cond delay="0"/>
                                  </p:stCondLst>
                                  <p:iterate type="lt">
                                    <p:tmAbs val="25"/>
                                  </p:iterate>
                                  <p:childTnLst>
                                    <p:set>
                                      <p:cBhvr override="childStyle">
                                        <p:cTn id="6" dur="indefinite"/>
                                        <p:tgtEl>
                                          <p:spTgt spid="2"/>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304800" y="228600"/>
            <a:ext cx="11430000" cy="50292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itchFamily="34" charset="0"/>
                <a:ea typeface="+mn-ea"/>
                <a:cs typeface="Arial" charset="0"/>
              </a:rPr>
              <a:t>15 and release those who through fear of death were all their lifetime subject to bondage. </a:t>
            </a: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1"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2554858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grpId="0" nodeType="withEffect">
                                  <p:stCondLst>
                                    <p:cond delay="0"/>
                                  </p:stCondLst>
                                  <p:childTnLst>
                                    <p:animRot by="21600000">
                                      <p:cBhvr>
                                        <p:cTn id="6" dur="2000" fill="hold"/>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304800" y="228600"/>
            <a:ext cx="11430000" cy="50292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1" i="0" u="sng" strike="noStrike" kern="1200" cap="none" spc="0" normalizeH="0" baseline="0" noProof="0" dirty="0">
                <a:ln>
                  <a:noFill/>
                </a:ln>
                <a:solidFill>
                  <a:srgbClr val="FFFFFF"/>
                </a:solidFill>
                <a:effectLst/>
                <a:uLnTx/>
                <a:uFillTx/>
                <a:latin typeface="Verdana" pitchFamily="34" charset="0"/>
                <a:ea typeface="+mn-ea"/>
                <a:cs typeface="Arial" charset="0"/>
              </a:rPr>
              <a:t>2 Corinthians 5:8</a:t>
            </a:r>
            <a:endParaRPr kumimoji="0" lang="en-US" sz="4000" b="0" i="0" u="sng" strike="noStrike" kern="1200" cap="none" spc="0" normalizeH="0" baseline="0" noProof="0" dirty="0">
              <a:ln>
                <a:noFill/>
              </a:ln>
              <a:solidFill>
                <a:srgbClr val="FFFFFF"/>
              </a:solidFill>
              <a:effectLst/>
              <a:uLnTx/>
              <a:uFillTx/>
              <a:latin typeface="Verdana" pitchFamily="34" charset="0"/>
              <a:ea typeface="+mn-ea"/>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We are confident, yes, well pleased rather to be absent from the body and to be present with the Lord. </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338678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grpId="0" nodeType="withEffect">
                                  <p:stCondLst>
                                    <p:cond delay="0"/>
                                  </p:stCondLst>
                                  <p:childTnLst>
                                    <p:animRot by="21600000">
                                      <p:cBhvr>
                                        <p:cTn id="6" dur="2000" fill="hold"/>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sng"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 Thessalonians 4:13-18</a:t>
            </a:r>
            <a:endParaRPr kumimoji="0" lang="en-US" sz="4000" b="0" i="0" u="sng"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13 But I do not want you to be ignorant, brethren, concerning those who have fallen asleep, lest you sorrow as others who have no hope. 14 For if we believe that Jesus died and rose again, even so God will bring with Him those who sleep in Jesus.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15 For this we say to you by the word of the Lord, that we who are alive and remain until the coming of the Lord will by no means precede those who are asleep. 16 For the Lord Himself will descend from heaven with a shout, with the voice of an archangel, and with the trumpet of God. And the dead in Christ will rise first.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1_Mountain Top">
  <a:themeElements>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1_Mountain Top">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1_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1_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1_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1_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1_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1_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1_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4.xml><?xml version="1.0" encoding="utf-8"?>
<a:theme xmlns:a="http://schemas.openxmlformats.org/drawingml/2006/main" name="2_Mountain Top">
  <a:themeElements>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1_Mountain Top">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1_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1_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1_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1_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1_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1_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1_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Mountain Top</Template>
  <TotalTime>11635</TotalTime>
  <Words>3196</Words>
  <Application>Microsoft Office PowerPoint</Application>
  <PresentationFormat>Widescreen</PresentationFormat>
  <Paragraphs>164</Paragraphs>
  <Slides>105</Slides>
  <Notes>0</Notes>
  <HiddenSlides>0</HiddenSlides>
  <MMClips>1</MMClips>
  <ScaleCrop>false</ScaleCrop>
  <HeadingPairs>
    <vt:vector size="6" baseType="variant">
      <vt:variant>
        <vt:lpstr>Fonts Used</vt:lpstr>
      </vt:variant>
      <vt:variant>
        <vt:i4>7</vt:i4>
      </vt:variant>
      <vt:variant>
        <vt:lpstr>Theme</vt:lpstr>
      </vt:variant>
      <vt:variant>
        <vt:i4>4</vt:i4>
      </vt:variant>
      <vt:variant>
        <vt:lpstr>Slide Titles</vt:lpstr>
      </vt:variant>
      <vt:variant>
        <vt:i4>105</vt:i4>
      </vt:variant>
    </vt:vector>
  </HeadingPairs>
  <TitlesOfParts>
    <vt:vector size="116" baseType="lpstr">
      <vt:lpstr>Arial</vt:lpstr>
      <vt:lpstr>Calibri</vt:lpstr>
      <vt:lpstr>Calibri Light</vt:lpstr>
      <vt:lpstr>Constantia</vt:lpstr>
      <vt:lpstr>Verdana</vt:lpstr>
      <vt:lpstr>Verdana Pro</vt:lpstr>
      <vt:lpstr>Wingdings 2</vt:lpstr>
      <vt:lpstr>1_Mountain Top</vt:lpstr>
      <vt:lpstr>1_office theme</vt:lpstr>
      <vt:lpstr>Flow</vt:lpstr>
      <vt:lpstr>2_Mountain Top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Amazing Grace Christian Fellowship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Seven Feasts of The Lord</dc:title>
  <dc:creator>Placido F Soliven</dc:creator>
  <cp:lastModifiedBy>Placido soliven</cp:lastModifiedBy>
  <cp:revision>747</cp:revision>
  <dcterms:created xsi:type="dcterms:W3CDTF">2009-08-18T08:19:59Z</dcterms:created>
  <dcterms:modified xsi:type="dcterms:W3CDTF">2021-05-22T06:16:21Z</dcterms:modified>
</cp:coreProperties>
</file>