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3"/>
  </p:notesMasterIdLst>
  <p:handoutMasterIdLst>
    <p:handoutMasterId r:id="rId44"/>
  </p:handoutMasterIdLst>
  <p:sldIdLst>
    <p:sldId id="938" r:id="rId3"/>
    <p:sldId id="939" r:id="rId4"/>
    <p:sldId id="826" r:id="rId5"/>
    <p:sldId id="464" r:id="rId6"/>
    <p:sldId id="865" r:id="rId7"/>
    <p:sldId id="888" r:id="rId8"/>
    <p:sldId id="889" r:id="rId9"/>
    <p:sldId id="890" r:id="rId10"/>
    <p:sldId id="891" r:id="rId11"/>
    <p:sldId id="892" r:id="rId12"/>
    <p:sldId id="893" r:id="rId13"/>
    <p:sldId id="894" r:id="rId14"/>
    <p:sldId id="895" r:id="rId15"/>
    <p:sldId id="954" r:id="rId16"/>
    <p:sldId id="898" r:id="rId17"/>
    <p:sldId id="899" r:id="rId18"/>
    <p:sldId id="900" r:id="rId19"/>
    <p:sldId id="901" r:id="rId20"/>
    <p:sldId id="903" r:id="rId21"/>
    <p:sldId id="904" r:id="rId22"/>
    <p:sldId id="905" r:id="rId23"/>
    <p:sldId id="906" r:id="rId24"/>
    <p:sldId id="907" r:id="rId25"/>
    <p:sldId id="908" r:id="rId26"/>
    <p:sldId id="909" r:id="rId27"/>
    <p:sldId id="910" r:id="rId28"/>
    <p:sldId id="867" r:id="rId29"/>
    <p:sldId id="868" r:id="rId30"/>
    <p:sldId id="919" r:id="rId31"/>
    <p:sldId id="918" r:id="rId32"/>
    <p:sldId id="917" r:id="rId33"/>
    <p:sldId id="916" r:id="rId34"/>
    <p:sldId id="502" r:id="rId35"/>
    <p:sldId id="503" r:id="rId36"/>
    <p:sldId id="795" r:id="rId37"/>
    <p:sldId id="796" r:id="rId38"/>
    <p:sldId id="797" r:id="rId39"/>
    <p:sldId id="794" r:id="rId40"/>
    <p:sldId id="571" r:id="rId41"/>
    <p:sldId id="859" r:id="rId42"/>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3</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6 But He gives more grace. Therefore He says: "God resists the proud, But gives grace to the humble."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3:34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“Surely He scorns the scornful, But gives grace to the humble.”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Psalm 138:6</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For though the LORD is exalted, Yet He regards the lowly, But the haughty He knows from afar.</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5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3:34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Though He scoffs at the scoffers, Yet He gives grace to the afflicted.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29:23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 man's pride will bring him low, But a humble spirit will obtain honor.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Matthew 23:12</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whoever exalts himself will be humbled, and whoever humbles himself will be exalted.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4:10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Humble yourselves before the Lord, and He will exalt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5:5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Young men, in the same way, submit yourselves to your elders. And all of you, clothe yourselves with humility toward one another, because, "God opposes the proud, but gives grace to the humble."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How do we, so prone to pride at the very moments when we think we might be approaching humility, discover true humility?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How do we become the kind of humble people who find the overflowing grace that God promises?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pic>
        <p:nvPicPr>
          <p:cNvPr id="3" name="Picture 2" descr="Text&#10;&#10;Description automatically generated with medium confidence">
            <a:extLst>
              <a:ext uri="{FF2B5EF4-FFF2-40B4-BE49-F238E27FC236}">
                <a16:creationId xmlns:a16="http://schemas.microsoft.com/office/drawing/2014/main" id="{4641EA2D-FF5C-42A5-8559-BCED2009F4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02403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Therefore submit to God. Resist the devil and he will flee from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6:10-18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Finally, my brethren, be strong in the Lord and in the power of His might. 11 Put on the whole armor of God, that you may be able to stand against the wiles of the devil.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For we do not wrestle against flesh and blood, but against principalities, against powers, against the rulers of the darkness of this age, against spiritual hosts of wickedness in the heavenly places. 13 Therefore take up the whole armor of God, that you may be able to withstand in the evil day, and having done all, to stand.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14 Stand therefore, having girded your waist with truth, having put on the breastplate of righteousness, 15 and having shod your feet with the preparation of the gospel of peace; 16 above all, taking the shield of faith with which you will be able to quench all the fiery darts of the wicked 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1710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14300" y="13855"/>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And take the helmet of salvation, and the sword of the Spirit, which is the word of God; 18 praying always with all prayer and supplication in the Spirit, being watchful to this end with all perseverance and supplication for all the saints…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662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500" b="1" u="sng" dirty="0">
                <a:effectLst/>
                <a:latin typeface="Verdana" panose="020B0604030504040204" pitchFamily="34" charset="0"/>
                <a:ea typeface="Calibri" panose="020F0502020204030204" pitchFamily="34" charset="0"/>
                <a:cs typeface="Times New Roman" panose="02020603050405020304" pitchFamily="18" charset="0"/>
              </a:rPr>
              <a:t>1 Peter 5:6-9</a:t>
            </a:r>
            <a:endParaRPr lang="en-US" sz="35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6 Therefore humble yourselves under the mighty hand of God, that He may exalt you in due time, 7 casting all your care upon Him, for He cares for you. 8 Be sober, be vigilant; because your adversary the devil walks about like a roaring lion, seeking whom he may devour. 9 Resist him, steadfast in the faith, knowing that the same sufferings are experienced by your brotherhood in the world.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5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7368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8 Draw near to God and He will draw near to you. Cleanse your hands, you sinners; and purify your hearts, you double-minded.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1415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5:6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“Humble yourselves, therefore, under God's mighty hand, so that in due time He may exalt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9565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5:8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“Be sober-minded and alert. Your adversary the devil prowls around like a roaring lion, seeking someone to devour.”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3179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5:9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“Resist him, standing firm in your faith and in the knowledge that your brothers throughout the world are undergoing the same kinds of suffering.”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4325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Jesus Will Lift You Up</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James 4:5-10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July 14,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erson raising the arms&#10;&#10;Description automatically generated with low confidence">
            <a:extLst>
              <a:ext uri="{FF2B5EF4-FFF2-40B4-BE49-F238E27FC236}">
                <a16:creationId xmlns:a16="http://schemas.microsoft.com/office/drawing/2014/main" id="{1F465A79-B128-414C-9164-5E32E27BCB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0" y="5765800"/>
            <a:ext cx="1483976" cy="111298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9 Lament and mourn and weep! Let your laughter be turned to mourning and your joy to gloom.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9921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6:25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“Woe to you who are full, For you shall hunger. Woe to you who laugh now, For you shall mourn and weep”.</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422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10 Humble yourselves in the sight of the Lord, and He will lift you up.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0664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4:5-10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Or do you think that the Scripture says in vain, "The Spirit who dwells in us yearns jealously"? 6 But He gives more grace. Therefore He says: "God resists the proud, But gives grace to the humble." 7 Therefore submit to God. Resist the devil and he will flee from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Draw near to God and He will draw near to you. Cleanse your hands, you sinners; and purify your hearts, you double-minded. 9 Lament and mourn and weep! Let your laughter be turned to mourning and your joy to gloom. 10 Humble yourselves in the sight of the Lord, and He will lift you up.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Or do you think that the Scripture says in vain, "The Spirit who dwells in us yearns jealously"?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6:21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where your treasure is, there your heart will be also.”</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6:19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Do you not know that your body is a temple of the Holy Spirit who is in you, whom you have received from God? You are not your own; but bought with a price.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6:16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What agreement can exist between the temple of God and idols? For we are the temple of the living God. As God has said: "I will live with them and walk among them, and I will be their God, and they will be My people."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11945</TotalTime>
  <Words>1552</Words>
  <Application>Microsoft Office PowerPoint</Application>
  <PresentationFormat>Widescreen</PresentationFormat>
  <Paragraphs>159</Paragraphs>
  <Slides>40</Slides>
  <Notes>2</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40</vt:i4>
      </vt:variant>
    </vt:vector>
  </HeadingPairs>
  <TitlesOfParts>
    <vt:vector size="46"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779</cp:revision>
  <dcterms:created xsi:type="dcterms:W3CDTF">2009-08-18T08:19:59Z</dcterms:created>
  <dcterms:modified xsi:type="dcterms:W3CDTF">2021-07-14T07:09:44Z</dcterms:modified>
</cp:coreProperties>
</file>