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3"/>
  </p:notesMasterIdLst>
  <p:handoutMasterIdLst>
    <p:handoutMasterId r:id="rId34"/>
  </p:handoutMasterIdLst>
  <p:sldIdLst>
    <p:sldId id="938" r:id="rId3"/>
    <p:sldId id="939" r:id="rId4"/>
    <p:sldId id="826" r:id="rId5"/>
    <p:sldId id="464" r:id="rId6"/>
    <p:sldId id="865" r:id="rId7"/>
    <p:sldId id="888" r:id="rId8"/>
    <p:sldId id="889" r:id="rId9"/>
    <p:sldId id="890" r:id="rId10"/>
    <p:sldId id="891" r:id="rId11"/>
    <p:sldId id="892" r:id="rId12"/>
    <p:sldId id="893" r:id="rId13"/>
    <p:sldId id="894" r:id="rId14"/>
    <p:sldId id="895" r:id="rId15"/>
    <p:sldId id="954" r:id="rId16"/>
    <p:sldId id="898" r:id="rId17"/>
    <p:sldId id="899" r:id="rId18"/>
    <p:sldId id="900" r:id="rId19"/>
    <p:sldId id="901" r:id="rId20"/>
    <p:sldId id="903" r:id="rId21"/>
    <p:sldId id="904" r:id="rId22"/>
    <p:sldId id="905" r:id="rId23"/>
    <p:sldId id="906" r:id="rId24"/>
    <p:sldId id="502" r:id="rId25"/>
    <p:sldId id="503" r:id="rId26"/>
    <p:sldId id="795" r:id="rId27"/>
    <p:sldId id="796" r:id="rId28"/>
    <p:sldId id="797" r:id="rId29"/>
    <p:sldId id="794" r:id="rId30"/>
    <p:sldId id="571" r:id="rId31"/>
    <p:sldId id="859" r:id="rId32"/>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3</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4:1-6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 therefore, the prisoner of the Lord, beseech you to walk worthy of the calling with which you were called, 2 with all lowliness and gentleness, with longsuffering, bearing with one another in love, 3 endeavoring to keep the unity of the Spirit in the bond of peace.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There is one body and one Spirit, just as you were called in one hope of your calling; 5 one Lord, one faith, one baptism; 6 one God and Father of all, who is above all, and through all, and in you 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bearing with one another, and forgiving one another, if anyone has a complaint against another; even as Christ forgave you, so you also must do.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19:11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discretion of a man makes him slow to anger, And his glory is to overlook a transgression”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remember how much the Lord forgave them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(2) realize the presumption in refusing to forgive someone God had already forgiven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14 But above all these things put on love, which is the bond of perfection.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17:22-23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 glory which You gave Me I have given them, that they may be one just as We are one:</a:t>
            </a:r>
            <a:r>
              <a:rPr lang="en-US" sz="4000" dirty="0">
                <a:effectLst/>
                <a:latin typeface="Verdana" panose="020B0604030504040204" pitchFamily="34" charset="0"/>
                <a:ea typeface="Calibri" panose="020F0502020204030204" pitchFamily="34" charset="0"/>
                <a:cs typeface="Times New Roman" panose="02020603050405020304" pitchFamily="18" charset="0"/>
              </a:rPr>
              <a:t> 23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in them, and You in Me; that they may be made perfect in one, and that the world may know that You have sent Me, and have loved them as You have loved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15 And let the peace of God rule in your hearts, to which also you were called in one body; and be thankful.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Ephesians 2:14-17</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14 For He Himself is our peace, who has made both one, and has broken down the middle wall of separation, 15 having abolished in His flesh the enmity, that is, the law of commandments contained in ordinances, so as to create in Himself one new man from the two, thus making peace, 16 and that He might reconcile them both to God in one body through the cross, thereby putting to death the enmity.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4641EA2D-FF5C-42A5-8559-BCED2009F4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02403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16 Let the word of Christ dwell in you richly in all wisdom, teaching and admonishing one another in psalms and hymns and spiritual songs, singing with grace in your hearts to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Ephesians 5:18-21</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18 And do not be drunk with wine, in which is dissipation; but be filled with the Spirit, 19 speaking to one another in psalms and hymns and spiritual songs, singing and making melody in your heart to the Lord, 20 giving thanks always for all things to God the Father in the name of our Lord Jesus Christ, 21 submitting to one another in the fear of God.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17 And whatever you do in word or deed, do all in the name of the Lord Jesus, giving thanks to God the Father through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Let Christ Dwell in You Richly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Colossians 3:12-17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Night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July 21,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text&#10;&#10;Description automatically generated">
            <a:extLst>
              <a:ext uri="{FF2B5EF4-FFF2-40B4-BE49-F238E27FC236}">
                <a16:creationId xmlns:a16="http://schemas.microsoft.com/office/drawing/2014/main" id="{124F51E6-CC10-43D7-A73F-24045B6B2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4801"/>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6927" y="5745018"/>
            <a:ext cx="1483976" cy="111298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3:12-17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Therefore, as the elect of God, holy and beloved, put on tender mercies, kindness, humility, meekness, longsuffering; 13 bearing with one another, and forgiving one another, if anyone has a complaint against another; even as Christ forgave you, so you also must do.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But above all these things put on love, which is the bond of perfection. 15 And let the peace of God rule in your hearts, to which also you were called in one body; and be thankful.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Let the word of Christ dwell in you richly in all wisdom, teaching and admonishing one another in psalms and hymns and spiritual songs, singing with grace in your hearts to the Lord. 17 And whatever you do in word or deed, do all in the name of the Lord Jesus, giving thanks to God the Father through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Therefore, as the elect of God, holy and beloved, put on tender mercies, kindness, humility, meekness, longsuffering;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2:9-12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But you are a chosen generation, a royal priesthood, a holy nation, His own special people, that you may proclaim the praises of Him who called you out of darkness into His marvelous light; 10 who once were not a people but are now the people of God, who had not obtained mercy but now have obtained mercy.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Beloved, I beg you as sojourners and pilgrims, abstain from fleshly lusts which war against the soul, 12 having your conduct honorable among the Gentiles, that when they speak against you as evildoers, they may, by your good works which they observe, glorify God in the day of visitation.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11939</TotalTime>
  <Words>1384</Words>
  <Application>Microsoft Office PowerPoint</Application>
  <PresentationFormat>Widescreen</PresentationFormat>
  <Paragraphs>97</Paragraphs>
  <Slides>30</Slides>
  <Notes>2</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778</cp:revision>
  <dcterms:created xsi:type="dcterms:W3CDTF">2009-08-18T08:19:59Z</dcterms:created>
  <dcterms:modified xsi:type="dcterms:W3CDTF">2021-07-21T19:33:31Z</dcterms:modified>
</cp:coreProperties>
</file>