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38" r:id="rId3"/>
    <p:sldId id="826" r:id="rId4"/>
    <p:sldId id="955" r:id="rId5"/>
    <p:sldId id="956" r:id="rId6"/>
    <p:sldId id="464" r:id="rId7"/>
    <p:sldId id="865" r:id="rId8"/>
    <p:sldId id="957" r:id="rId9"/>
    <p:sldId id="959" r:id="rId10"/>
    <p:sldId id="958" r:id="rId11"/>
    <p:sldId id="888" r:id="rId12"/>
    <p:sldId id="889" r:id="rId13"/>
    <p:sldId id="890" r:id="rId14"/>
    <p:sldId id="891" r:id="rId15"/>
    <p:sldId id="892" r:id="rId16"/>
    <p:sldId id="893" r:id="rId17"/>
    <p:sldId id="894" r:id="rId18"/>
    <p:sldId id="895" r:id="rId19"/>
    <p:sldId id="954" r:id="rId20"/>
    <p:sldId id="898" r:id="rId21"/>
    <p:sldId id="899" r:id="rId22"/>
    <p:sldId id="900" r:id="rId23"/>
    <p:sldId id="901" r:id="rId24"/>
    <p:sldId id="903" r:id="rId25"/>
    <p:sldId id="904" r:id="rId26"/>
    <p:sldId id="905" r:id="rId27"/>
    <p:sldId id="906" r:id="rId28"/>
    <p:sldId id="907" r:id="rId29"/>
    <p:sldId id="908" r:id="rId30"/>
    <p:sldId id="909" r:id="rId31"/>
    <p:sldId id="910" r:id="rId32"/>
    <p:sldId id="502" r:id="rId33"/>
    <p:sldId id="503" r:id="rId34"/>
    <p:sldId id="795" r:id="rId35"/>
    <p:sldId id="796" r:id="rId36"/>
    <p:sldId id="797" r:id="rId37"/>
    <p:sldId id="794" r:id="rId38"/>
    <p:sldId id="571" r:id="rId39"/>
    <p:sldId id="859"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As you have therefore received Christ Jesus the Lord, so walk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therefore, the prisoner of the Lord, beseech you to walk worthy of the calling with which you were called, 2 with all lowliness and gentleness, with longsuffering, bearing with one another in love, 3 endeavoring to keep the unity of the Spirit in the bond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is one body and one Spirit, just as you were called in one hope of your calling; 5 one Lord, one faith, one baptism; 6 one God and Father of all, who is above all, and through all, and in you all. 7 But to each one of us grace was given according to the measure of Christ's gift.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rooted and built up in Him and established in the faith, as you have been taught, abounding in it with thanksgiving.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Ephesians 3:17-19</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17 that Christ may dwell in your hearts through faith; that you, being rooted and grounded in love, 18 may be able to comprehend with all the saints what is the width and length and depth and height-- 19 to know the love of Christ which passes knowledge; that you may be filled with all the fullness of God.</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grow in the grace and knowledge of our Lord and Savior Jesus Christ“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6:10-12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Beware lest anyone cheat you through philosophy and empty deceit, according to the tradition of men, according to the basic principles of the world, and not according to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I advanced in Judaism beyond many of my contemporaries in my own nation, being more exceedingly zealous for the traditions of my fathers. 15 But when it pleased God, who separated me from my mother's womb and called me through His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Timothy 6:20-21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O Timothy! Guard what was committed to your trust, avoiding the profane and idle babble and contradictions of what is falsely called knowledge-- 21 by professing it some have strayed concerning the faith. Grace be with you. Amen.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Complete in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2:2-10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Night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53875DCB-FECD-4A14-8329-5B87FE785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6158"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For in Him dwells all the fullness of the Godhead bodily;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Christ was not another deity along with God; instead, God’s fullness was dwelling uniquely and supremely in Christ.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Christ was not less than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the Word became flesh and dwelt among us, and we beheld His glory, the glory as of the only begotten of the Father, full of grace and truth. 15 John bore witness of Him and cried out, saying, "This was He of whom I said, 'He who comes after me is preferred before me, for He was before me.'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of His fullness we have all received, and grace for grace. 17 For the law was given through Moses, but grace and truth came through Jesus Christ. 18 No one has seen God at any time. The only begotten Son, who is in the bosom of the Father, He has declared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and you are complete in Him, who is the head of all principality and 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 eyes of your understanding being enlightened; that you may know what is the hope of His calling, what are the riches of the glory of His inheritance in the saints, 19 and what is the exceeding greatness of His power toward us who believe, according to the working of His mighty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which He worked in Christ when He raised Him from the dead and seated Him at His right hand in the heavenly places, 21 far above all principality and power and might and dominion, and every name that is named, not only in this age but also in that which is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Colossians 2:2-10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that their hearts may be encouraged, being knit together in love, and attaining to all riches of the full assurance of understanding, to the knowledge of the mystery of God, both of the Father and of Christ, 3 in whom are hidden all the treasures of wisdom and knowledge.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015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And He put all things under His feet, and gave Him to be head over all things to the church, 23 which is His body, the fullness of Him who fills all in all.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Now this I say lest anyone should deceive you with persuasive words. 5 For though I am absent in the flesh, yet I am with you in spirit, rejoicing to see your good order and the steadfastness of your faith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14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As you have therefore received Christ Jesus the Lord, so walk in Him, 7 rooted and built up in Him and established in the faith, as you have been taught, abounding in it with thanksgiving. 8 Beware lest anyone cheat you through philosophy and empty deceit, according to the tradition of men, according to the basic principles of the world, and not according to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in Him dwells all the fullness of the Godhead bodily; 10 and you are complete in Him, who is the head of all principality and 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that their hearts may be encouraged, being knit together in love, and attaining to all riches of the full assurance of understanding, to the knowledge of the mystery of God, both of the Father and of Christ, 3 in whom are hidden all the treasures of wisdom and knowledge.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13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Now this I say lest anyone should deceive you with persuasive words.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46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For though I am absent in the flesh, yet I am with you in spirit, rejoicing to see your good order and the steadfastness of your faith in Christ.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2533088"/>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11999</TotalTime>
  <Words>1765</Words>
  <Application>Microsoft Office PowerPoint</Application>
  <PresentationFormat>Widescreen</PresentationFormat>
  <Paragraphs>144</Paragraphs>
  <Slides>38</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783</cp:revision>
  <dcterms:created xsi:type="dcterms:W3CDTF">2009-08-18T08:19:59Z</dcterms:created>
  <dcterms:modified xsi:type="dcterms:W3CDTF">2021-07-27T23:57:19Z</dcterms:modified>
</cp:coreProperties>
</file>