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8"/>
  </p:notesMasterIdLst>
  <p:handoutMasterIdLst>
    <p:handoutMasterId r:id="rId49"/>
  </p:handoutMasterIdLst>
  <p:sldIdLst>
    <p:sldId id="938" r:id="rId3"/>
    <p:sldId id="969" r:id="rId4"/>
    <p:sldId id="826" r:id="rId5"/>
    <p:sldId id="464" r:id="rId6"/>
    <p:sldId id="865" r:id="rId7"/>
    <p:sldId id="888" r:id="rId8"/>
    <p:sldId id="889" r:id="rId9"/>
    <p:sldId id="890" r:id="rId10"/>
    <p:sldId id="891" r:id="rId11"/>
    <p:sldId id="892" r:id="rId12"/>
    <p:sldId id="893" r:id="rId13"/>
    <p:sldId id="894" r:id="rId14"/>
    <p:sldId id="895" r:id="rId15"/>
    <p:sldId id="954" r:id="rId16"/>
    <p:sldId id="898" r:id="rId17"/>
    <p:sldId id="899" r:id="rId18"/>
    <p:sldId id="900" r:id="rId19"/>
    <p:sldId id="901" r:id="rId20"/>
    <p:sldId id="903" r:id="rId21"/>
    <p:sldId id="904" r:id="rId22"/>
    <p:sldId id="905" r:id="rId23"/>
    <p:sldId id="906" r:id="rId24"/>
    <p:sldId id="955" r:id="rId25"/>
    <p:sldId id="968" r:id="rId26"/>
    <p:sldId id="967" r:id="rId27"/>
    <p:sldId id="966" r:id="rId28"/>
    <p:sldId id="965" r:id="rId29"/>
    <p:sldId id="964" r:id="rId30"/>
    <p:sldId id="963" r:id="rId31"/>
    <p:sldId id="962" r:id="rId32"/>
    <p:sldId id="961" r:id="rId33"/>
    <p:sldId id="960" r:id="rId34"/>
    <p:sldId id="959" r:id="rId35"/>
    <p:sldId id="958" r:id="rId36"/>
    <p:sldId id="957" r:id="rId37"/>
    <p:sldId id="956" r:id="rId38"/>
    <p:sldId id="973" r:id="rId39"/>
    <p:sldId id="502" r:id="rId40"/>
    <p:sldId id="503" r:id="rId41"/>
    <p:sldId id="795" r:id="rId42"/>
    <p:sldId id="796" r:id="rId43"/>
    <p:sldId id="797" r:id="rId44"/>
    <p:sldId id="794" r:id="rId45"/>
    <p:sldId id="571" r:id="rId46"/>
    <p:sldId id="859" r:id="rId47"/>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3</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10:30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and My Father are one."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10:38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if I do, though you do not believe Me, believe the works, that you may know and believe that the Father is in Me, and I in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12:45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he who sees Me sees Him who sent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Timothy 6:16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who alone has immortality, dwelling in unapproachable light, whom no man has seen or can see, to whom be honor and everlasting power. Amen.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 one has seen God at any time. The only begotten Son, who is in the bosom of the Father, He has declared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Jesus said to him,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"Have I been with you so long, and yet you have not known Me, Philip? He who has seen Me has seen the Father; so how can you say, 'Show us the Father'?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God, who at various times and in various ways spoke in time past to the fathers by the prophets, 2 has in these last days spoken to us by His Son, whom He has appointed heir of all things, through whom also He made the worlds;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15:47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first man was of the earth, made of dust; the second Man is the Lord from heaven.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9:5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of whom are the fathers and from whom, according to the flesh, Christ came, who is over all, the eternally blessed God. Amen.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10:12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there is no distinction between Jew and Greek, for the same Lord over all is rich to all who call upon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pic>
        <p:nvPicPr>
          <p:cNvPr id="3" name="Picture 2" descr="A picture containing graphical user interface&#10;&#10;Description automatically generated">
            <a:extLst>
              <a:ext uri="{FF2B5EF4-FFF2-40B4-BE49-F238E27FC236}">
                <a16:creationId xmlns:a16="http://schemas.microsoft.com/office/drawing/2014/main" id="{F0A11E98-D9F5-461C-AC26-09A571CE3A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65958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from Jesus Christ, the faithful witness, the firstborn from the dead, and the ruler over the kings of the earth. To Him who loved us and washed us from our sins in His own blood…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16 For by Him all things were created that are in heaven and that are on earth, visible and invisible, whether thrones or dominions or principalities or powers. All things were created through Him and for Him.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All things were made through Him, and without Him nothing was made that was made.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17 And He is before all things, and in Him all things consist.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9168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17:28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in Him we live and move and have our being, as also some of your own poets have said, 'For we are also His offspring.'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8562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Hebrews 1:2-3</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2 has in these last days spoken to us by His Son, whom He has appointed heir of all things, through whom also He made the worlds; 3 who being the brightness of His glory and the express image of His person, and upholding all things by the word of His power, when He had by Himself purged our sins, sat down at the right hand of the Majesty on high…</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300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18 And He is the head of the body, the church, who is the beginning, the firstborn from the dead, that in all things He may have the preeminence.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6704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15:20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now Christ is risen from the dead, and has become the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firstfruits</a:t>
            </a:r>
            <a:r>
              <a:rPr lang="en-US" sz="4000" dirty="0">
                <a:effectLst/>
                <a:latin typeface="Verdana" panose="020B0604030504040204" pitchFamily="34" charset="0"/>
                <a:ea typeface="Calibri" panose="020F0502020204030204" pitchFamily="34" charset="0"/>
                <a:cs typeface="Times New Roman" panose="02020603050405020304" pitchFamily="18" charset="0"/>
              </a:rPr>
              <a:t> of those who have fallen asleep…</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3103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4:14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if we believe that Jesus died and rose again, even so God will bring with Him those who sleep in Jesus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3775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19 For it pleased the Father that in Him all the fullness should dwell, 20 and by Him to reconcile all things to Himself, by Him, whether things on earth or things in heaven, having made peace through the blood of His cross.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9035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Jesus has Reconciled Us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Colossians 1:15-20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August 11,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erson sitting on a rock looking at the ocean&#10;&#10;Description automatically generated with low confidence">
            <a:extLst>
              <a:ext uri="{FF2B5EF4-FFF2-40B4-BE49-F238E27FC236}">
                <a16:creationId xmlns:a16="http://schemas.microsoft.com/office/drawing/2014/main" id="{244AAD2B-0EFF-4DB8-932C-9B284190CB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6158" y="5791200"/>
            <a:ext cx="1483976" cy="111298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5:18-19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Now all things are of God, who has reconciled us to Himself through Jesus Christ, and has given us the ministry of reconciliation, 19 that is, that God was in Christ reconciling the world to Himself, not imputing their trespasses to them, and has committed to us the word of reconciliation.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2337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Thessalonians 1:5-10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which is manifest evidence of the righteous judgment of God, that you may be counted worthy of the kingdom of God, for which you also suffer; 6 since it is a righteous thing with God to repay with tribulation those who trouble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6801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and to give you who are troubled rest with us when the Lord Jesus is revealed from heaven with His mighty angels, 8 in flaming fire taking vengeance on those who do not know God, and on those who do not obey the gospel of our Lord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6972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These shall be punished with everlasting destruction from the presence of the Lord and from the glory of His power, 10 when He comes, in that Day, to be glorified in His saints and to be admired among all those who believe, because our testimony among you was believed.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6195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5:17-18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Therefore, if anyone is in Christ, he is a new creation; old things have passed away; behold, all things have become new. 18 Now all things are of God, who has reconciled us to Himself through Jesus Christ, and has given us the ministry of reconciliation…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1008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8:19-21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For the earnest expectation of the creation eagerly waits for the revealing of the sons of God. 20 For the creation was subjected to futility, not willingly, but because of Him who subjected it in hope; 21 because the creation itself also will be delivered from the bondage of corruption into the glorious liberty of the children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17991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20:7-10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Now when the thousand years have expired, Satan will be released from his prison 8 and will go out to deceive the nations which are in the four corners of the earth, Gog and Magog, to gather them together to battle, whose number is as the sand of the sea.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6606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They went up on the breadth of the earth and surrounded the camp of the saints and the beloved city. And fire came down from God out of heaven and devoured them. 10 The devil, who deceived them, was cast into the lake of fire and brimstone where the beast and the false prophet are. And they will be tormented day and night forever and ever.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07195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1:15-20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He is the image of the invisible God, the firstborn over all creation. 16 For by Him all things were created that are in heaven and that are on earth, visible and invisible, whether thrones or dominions or principalities or powers. All things were created through Him and for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And He is before all things, and in Him all things consist. 18 And He is the head of the body, the church, who is the beginning, the firstborn from the dead, that in all things He may have the preeminence.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For it pleased the Father that in Him all the fullness should dwell, 20 and by Him to reconcile all things to Himself, by Him, whether things on earth or things in heaven, having made peace through the blood of His cross.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15 He is the image of the invisible God, the firstborn over all creation.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8:37-39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37 Yet in all these things we are more than conquerors through Him who loved us. 38 For I am persuaded that neither death nor life, nor angels nor principalities nor powers, nor things present nor things to come, 39 nor height nor depth, nor any other created thing, shall be able to separate us from the love of God which is in Christ Jesus our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13:4-8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Love suffers long and is kind; love does not envy; love does not parade itself, is not puffed up; 5 does not behave rudely, does not seek its own, is not provoked, thinks no evil; 6 does not rejoice in iniquity, but rejoices in the truth; 7 bears all things, believes all things, hopes all things, endures all things. 8 Love never fails…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12062</TotalTime>
  <Words>2035</Words>
  <Application>Microsoft Office PowerPoint</Application>
  <PresentationFormat>Widescreen</PresentationFormat>
  <Paragraphs>155</Paragraphs>
  <Slides>45</Slides>
  <Notes>2</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45</vt:i4>
      </vt:variant>
    </vt:vector>
  </HeadingPairs>
  <TitlesOfParts>
    <vt:vector size="51"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783</cp:revision>
  <dcterms:created xsi:type="dcterms:W3CDTF">2009-08-18T08:19:59Z</dcterms:created>
  <dcterms:modified xsi:type="dcterms:W3CDTF">2021-08-11T02:50:08Z</dcterms:modified>
</cp:coreProperties>
</file>