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796" r:id="rId31"/>
    <p:sldId id="797" r:id="rId32"/>
    <p:sldId id="794" r:id="rId33"/>
    <p:sldId id="571" r:id="rId34"/>
    <p:sldId id="969" r:id="rId35"/>
    <p:sldId id="970" r:id="rId36"/>
    <p:sldId id="971" r:id="rId37"/>
    <p:sldId id="972" r:id="rId38"/>
    <p:sldId id="973" r:id="rId39"/>
    <p:sldId id="974" r:id="rId40"/>
    <p:sldId id="975" r:id="rId41"/>
    <p:sldId id="859"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By covetousness they will exploit you with deceptive words; for a long time their judgment has not been idle, and their destruction does not slumber. 4 For if God did not spare the angels who sinned, but cast them down to hell and delivered them into chains of darkness, to be reserved for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did not spare the ancient world, but saved Noah, one of eight people, a preacher of righteousness, bringing in the flood on the world of the ungodly; 6 and turning the cities of Sodom and Gomorrah into ashes, condemned them to destruction, making them an example to those who afterward would live ungodly...</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do not believe every spirit, but test the spirits, whether they are of God; because many false prophets have gone out into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Webster Dictionary Describes a Prophet 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person who speaks for God or a deity, or by divine inspiration"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Colossians 2:8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"Beware lest anyone cheat you through philosophy and empty deceit, according to the tradition of men, according to the basic principles of the world, and not according to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2 Preach the word! Be ready in season and out of season. Convince, rebuke, exhort, with all longsuffering and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time will come when they will not endure sound doctrine, but according to their own desires, because they have itching ears, they will heap up for themselves teachers; 4 and they will turn their ears away from the truth, and be turned aside to fables. 5 But you be watchful in all things, endure afflictions, do the work of an evangelist, fulfill your ministry.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we were gentle among you, just as a nursing mother cherishes her own children.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a servant of the Lord must not quarrel but be gentle to all, able to teach, patient, 25 in humility correcting those who are in opposition, if God perhaps will grant them repentance, so that they may know the truth, 26 and that they may come to their senses and escape the snare of the devil, having been taken captive by him to do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Laying Down Your Life for Others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2:6-10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sunset, outdoor, sun&#10;&#10;Description automatically generated">
            <a:extLst>
              <a:ext uri="{FF2B5EF4-FFF2-40B4-BE49-F238E27FC236}">
                <a16:creationId xmlns:a16="http://schemas.microsoft.com/office/drawing/2014/main" id="{40E7F9F0-2630-4E32-B31F-4F61BB637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199"/>
            <a:ext cx="12192000" cy="4167909"/>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2309" y="5798126"/>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whatever you do in word or deed, do all in the name of the Lord Jesus, giving thanks to God the Father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So, affectionately longing for you, we were well pleased to impart to you not only the gospel of God, but also our own lives, because you had become dear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Make a joyful shout to the LORD, all you lands! 2 Serve the LORD with gladness; Come before His presence with singing. 3 Know that the LORD, He is God; It is He who has made us, and not we ourselves; We are His people and the sheep of His pasture.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Enter into His gates with thanksgiving, And into His courts with praise. Be thankful to Him, and bless His name. 5 For the LORD is good; His mercy is everlasting, And His truth endures to all generations.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long to see you, that I may impart to you some spiritual gift, so that you may be established-- 12 that is, that I may be encouraged together with you by the mutual faith both of you and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you remember, brethren, our labor and toil; for laboring night and day, that we might not be a burden to any of you, we preached to you the gospel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I was present with you, and in need, I was a burden to no one, for what I lacked the brethren who came from Macedonia supplied. And in everything I kept myself from being burdensome to you, and so I will keep myself"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12:14-16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Now for the third time I am ready to come to you. And I will not be burdensome to you; for I do not seek yours, but you. For the children ought not to lay up for the parents, but the parents for the children. 15 And I will very gladly spend and be spent for your souls; though the more abundantly I love you, the less I am loved. 16 But be that as it may, I did not burden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You are witnesses, and God also, how devoutly and justly and blamelessly we behaved ourselves among you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Nor did we seek glory from men, either from you or from others, when we might have made demands as apostles of Christ. 7 But we were gentle among you, just as a nursing mother cherishes her own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15:26-27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when the Helper comes, whom I shall send to you from the Father, the Spirit of truth who proceeds from the Father, He will testify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also will bear witness, because you have been with Me from the beginning.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999895"/>
          </a:xfrm>
          <a:prstGeom prst="rect">
            <a:avLst/>
          </a:prstGeom>
        </p:spPr>
        <p:txBody>
          <a:bodyPr wrap="square">
            <a:spAutoFit/>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lang="en-US" sz="4000" b="1" u="sng" dirty="0">
                <a:ea typeface="Calibri" panose="020F0502020204030204" pitchFamily="34" charset="0"/>
                <a:cs typeface="Times New Roman" panose="02020603050405020304" pitchFamily="18" charset="0"/>
              </a:rPr>
              <a:t>Acts 5:29-32</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29 But Peter and the other apostles answered and said: "We ought to obey God rather than men. 30 The God of our fathers raised up Jesus whom you murdered by hanging on a tree.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31 Him God has exalted to His right hand to be Prince and Savior, to give repentance to Israel and forgiveness of sins. 32 And we are His witnesses to these things, and so also is the Holy Spirit whom God has given to those who obey Him."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166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So, affectionately longing for you, we were well pleased to impart to you not only the gospel of God, but also our own lives, because you had become dear to us. 9 For you remember, brethren, our labor and toil; for laboring night and day, that we might not be a burden to any of you, we preached to you the gospel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You are witnesses, and God also, how devoutly and justly and blamelessly we behaved ourselves among you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Nor did we seek glory from men, either from you or from others, when we might have made demands as apostles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How can you believe, who receive honor from one another, and do not seek the honor that comes from the only God</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7:15-17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"Beware of false prophets, who come to you in sheep's clothing, but inwardly they are ravenous wolves.</a:t>
            </a:r>
            <a:r>
              <a:rPr lang="en-US" sz="3600" dirty="0">
                <a:effectLst/>
                <a:latin typeface="Verdana" panose="020B0604030504040204" pitchFamily="34" charset="0"/>
                <a:ea typeface="Calibri" panose="020F0502020204030204" pitchFamily="34" charset="0"/>
                <a:cs typeface="Times New Roman" panose="02020603050405020304" pitchFamily="18" charset="0"/>
              </a:rPr>
              <a:t> 16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will know them by their fruits. Do men gather grapes from thornbushes or figs from thistles?</a:t>
            </a:r>
            <a:r>
              <a:rPr lang="en-US" sz="3600" dirty="0">
                <a:effectLst/>
                <a:latin typeface="Verdana" panose="020B0604030504040204" pitchFamily="34" charset="0"/>
                <a:ea typeface="Calibri" panose="020F0502020204030204" pitchFamily="34" charset="0"/>
                <a:cs typeface="Times New Roman" panose="02020603050405020304" pitchFamily="18" charset="0"/>
              </a:rPr>
              <a:t> 17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Even so, every good tree bears good fruit, but a bad tree bears bad fruit.</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there were also false prophets among the people, even as there will be false teachers among you, who will secretly bring in destructive heresies, even denying the Lord who bought them, and bring on themselves swift destruction. 2 And many will follow their destructive ways, because of whom the way of truth will be blasphemed.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12085</TotalTime>
  <Words>2058</Words>
  <Application>Microsoft Office PowerPoint</Application>
  <PresentationFormat>Widescreen</PresentationFormat>
  <Paragraphs>142</Paragraphs>
  <Slides>40</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783</cp:revision>
  <dcterms:created xsi:type="dcterms:W3CDTF">2009-08-18T08:19:59Z</dcterms:created>
  <dcterms:modified xsi:type="dcterms:W3CDTF">2021-09-08T08:11:23Z</dcterms:modified>
</cp:coreProperties>
</file>