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13" r:id="rId4"/>
  </p:sldMasterIdLst>
  <p:notesMasterIdLst>
    <p:notesMasterId r:id="rId126"/>
  </p:notesMasterIdLst>
  <p:handoutMasterIdLst>
    <p:handoutMasterId r:id="rId127"/>
  </p:handoutMasterIdLst>
  <p:sldIdLst>
    <p:sldId id="938"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352"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0" r:id="rId65"/>
    <p:sldId id="431" r:id="rId66"/>
    <p:sldId id="432" r:id="rId67"/>
    <p:sldId id="433" r:id="rId68"/>
    <p:sldId id="434" r:id="rId69"/>
    <p:sldId id="435" r:id="rId70"/>
    <p:sldId id="436" r:id="rId71"/>
    <p:sldId id="437" r:id="rId72"/>
    <p:sldId id="438" r:id="rId73"/>
    <p:sldId id="439" r:id="rId74"/>
    <p:sldId id="440" r:id="rId75"/>
    <p:sldId id="441" r:id="rId76"/>
    <p:sldId id="442" r:id="rId77"/>
    <p:sldId id="443" r:id="rId78"/>
    <p:sldId id="976" r:id="rId79"/>
    <p:sldId id="977" r:id="rId80"/>
    <p:sldId id="978" r:id="rId81"/>
    <p:sldId id="979" r:id="rId82"/>
    <p:sldId id="460" r:id="rId83"/>
    <p:sldId id="826" r:id="rId84"/>
    <p:sldId id="464" r:id="rId85"/>
    <p:sldId id="865" r:id="rId86"/>
    <p:sldId id="888" r:id="rId87"/>
    <p:sldId id="889" r:id="rId88"/>
    <p:sldId id="890" r:id="rId89"/>
    <p:sldId id="891" r:id="rId90"/>
    <p:sldId id="892" r:id="rId91"/>
    <p:sldId id="893" r:id="rId92"/>
    <p:sldId id="894" r:id="rId93"/>
    <p:sldId id="895" r:id="rId94"/>
    <p:sldId id="954" r:id="rId95"/>
    <p:sldId id="898" r:id="rId96"/>
    <p:sldId id="899" r:id="rId97"/>
    <p:sldId id="900" r:id="rId98"/>
    <p:sldId id="901" r:id="rId99"/>
    <p:sldId id="903" r:id="rId100"/>
    <p:sldId id="904" r:id="rId101"/>
    <p:sldId id="905" r:id="rId102"/>
    <p:sldId id="906" r:id="rId103"/>
    <p:sldId id="955" r:id="rId104"/>
    <p:sldId id="968" r:id="rId105"/>
    <p:sldId id="967" r:id="rId106"/>
    <p:sldId id="966" r:id="rId107"/>
    <p:sldId id="502" r:id="rId108"/>
    <p:sldId id="503" r:id="rId109"/>
    <p:sldId id="795" r:id="rId110"/>
    <p:sldId id="796" r:id="rId111"/>
    <p:sldId id="797" r:id="rId112"/>
    <p:sldId id="794" r:id="rId113"/>
    <p:sldId id="571" r:id="rId114"/>
    <p:sldId id="980" r:id="rId115"/>
    <p:sldId id="981" r:id="rId116"/>
    <p:sldId id="982" r:id="rId117"/>
    <p:sldId id="969" r:id="rId118"/>
    <p:sldId id="970" r:id="rId119"/>
    <p:sldId id="971" r:id="rId120"/>
    <p:sldId id="972" r:id="rId121"/>
    <p:sldId id="973" r:id="rId122"/>
    <p:sldId id="974" r:id="rId123"/>
    <p:sldId id="975" r:id="rId124"/>
    <p:sldId id="859" r:id="rId12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94" d="100"/>
          <a:sy n="94" d="100"/>
        </p:scale>
        <p:origin x="78" y="31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80</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9/11/2021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95603326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9/11/2021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04268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9/11/2021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6795839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9/11/2021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85080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9/11/2021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7078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9/11/2021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72587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9/11/2021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8517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9/11/2021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60987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9/11/2021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703384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9/11/2021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97552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9/11/2021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41080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85190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6526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1471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471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28152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4169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22099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43286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7167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8412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21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9/11/2021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490646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0340500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loved the world. Praise God. Praise God. From whom all blessings flow. Praise him. Praise him.</a:t>
            </a:r>
          </a:p>
        </p:txBody>
      </p:sp>
    </p:spTree>
    <p:extLst>
      <p:ext uri="{BB962C8B-B14F-4D97-AF65-F5344CB8AC3E}">
        <p14:creationId xmlns:p14="http://schemas.microsoft.com/office/powerpoint/2010/main" val="32064295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Nahum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good, A stronghold in the day of trouble; And He knows those who trust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Hindering Total Surrender?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Is it a person, a possession, a way of life, a habit?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Changes do we need to Make?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We must stop rationalizing and excusing our lack of submission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Trust God! He only does what is best and always keeps His word. He will not deny us anything He’s promised.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Always remember that the safest place to be is in subjection to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Surrender today, tomorrow, and every day because it’s a lifelong practice that will continue until we meet the Lord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are you holding onto that God is asking you to release?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1323632"/>
          </a:xfrm>
          <a:prstGeom prst="rect">
            <a:avLst/>
          </a:prstGeom>
        </p:spPr>
        <p:txBody>
          <a:bodyPr wrap="square">
            <a:spAutoFit/>
          </a:bodyPr>
          <a:lstStyle/>
          <a:p>
            <a:pPr marL="0" marR="0" algn="ctr">
              <a:lnSpc>
                <a:spcPct val="115000"/>
              </a:lnSpc>
              <a:spcBef>
                <a:spcPts val="0"/>
              </a:spcBef>
              <a:spcAft>
                <a:spcPts val="0"/>
              </a:spcAft>
            </a:pPr>
            <a:r>
              <a:rPr lang="en-US" sz="3600" b="1" dirty="0">
                <a:ea typeface="Calibri" panose="020F0502020204030204" pitchFamily="34" charset="0"/>
                <a:cs typeface="Times New Roman" panose="02020603050405020304" pitchFamily="18" charset="0"/>
              </a:rPr>
              <a:t>2. What’s keeping you from surrendering it?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the wonders of his love. Praise God. Praise God. From whom all blessings flow. Praise him. </a:t>
            </a:r>
          </a:p>
        </p:txBody>
      </p:sp>
    </p:spTree>
    <p:extLst>
      <p:ext uri="{BB962C8B-B14F-4D97-AF65-F5344CB8AC3E}">
        <p14:creationId xmlns:p14="http://schemas.microsoft.com/office/powerpoint/2010/main" val="2769513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3. Are you afraid to surrender to God? If so, why?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416611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5284716"/>
          </a:xfrm>
          <a:prstGeom prst="rect">
            <a:avLst/>
          </a:prstGeom>
        </p:spPr>
        <p:txBody>
          <a:bodyPr wrap="square">
            <a:spAutoFit/>
          </a:bodyPr>
          <a:lstStyle/>
          <a:p>
            <a:pPr marL="0" marR="0" algn="ctr">
              <a:lnSpc>
                <a:spcPct val="115000"/>
              </a:lnSpc>
              <a:spcBef>
                <a:spcPts val="0"/>
              </a:spcBef>
              <a:spcAft>
                <a:spcPts val="0"/>
              </a:spcAft>
            </a:pPr>
            <a:r>
              <a:rPr lang="en-US" sz="3600" b="1" dirty="0">
                <a:ea typeface="Calibri" panose="020F0502020204030204" pitchFamily="34" charset="0"/>
                <a:cs typeface="Times New Roman" panose="02020603050405020304" pitchFamily="18" charset="0"/>
              </a:rPr>
              <a:t>4. What could you lose by surrendering?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lvl="0" algn="ctr" fontAlgn="auto">
              <a:spcBef>
                <a:spcPts val="0"/>
              </a:spcBef>
              <a:spcAft>
                <a:spcPts val="0"/>
              </a:spcAft>
              <a:defRPr/>
            </a:pPr>
            <a:endParaRPr lang="en-US" sz="3600" dirty="0">
              <a:solidFill>
                <a:srgbClr val="FFFFFF"/>
              </a:solidFill>
              <a:latin typeface="Arial"/>
              <a:cs typeface="Arial"/>
            </a:endParaRPr>
          </a:p>
          <a:p>
            <a:pPr lvl="0" algn="ctr" fontAlgn="auto">
              <a:spcBef>
                <a:spcPts val="0"/>
              </a:spcBef>
              <a:spcAft>
                <a:spcPts val="0"/>
              </a:spcAft>
              <a:defRPr/>
            </a:pPr>
            <a:endParaRPr lang="en-US" sz="3600" dirty="0">
              <a:solidFill>
                <a:srgbClr val="FFFFFF"/>
              </a:solidFill>
              <a:latin typeface="Arial"/>
              <a:cs typeface="Arial"/>
            </a:endParaRPr>
          </a:p>
          <a:p>
            <a:pPr lvl="0" algn="ctr" fontAlgn="auto">
              <a:spcBef>
                <a:spcPts val="0"/>
              </a:spcBef>
              <a:spcAft>
                <a:spcPts val="0"/>
              </a:spcAft>
              <a:defRPr/>
            </a:pPr>
            <a:endParaRPr lang="en-US" sz="3600" dirty="0">
              <a:solidFill>
                <a:srgbClr val="FFFFFF"/>
              </a:solidFill>
              <a:latin typeface="Arial"/>
              <a:cs typeface="Arial"/>
            </a:endParaRPr>
          </a:p>
          <a:p>
            <a:pPr lvl="0" algn="ctr" fontAlgn="auto">
              <a:spcBef>
                <a:spcPts val="0"/>
              </a:spcBef>
              <a:spcAft>
                <a:spcPts val="0"/>
              </a:spcAft>
              <a:defRPr/>
            </a:pPr>
            <a:endParaRPr lang="en-US" sz="3600" dirty="0">
              <a:solidFill>
                <a:srgbClr val="FFFFFF"/>
              </a:solidFill>
              <a:latin typeface="Arial"/>
              <a:cs typeface="Arial"/>
            </a:endParaRPr>
          </a:p>
          <a:p>
            <a:pPr lvl="0" algn="ctr" fontAlgn="auto">
              <a:spcBef>
                <a:spcPts val="0"/>
              </a:spcBef>
              <a:spcAft>
                <a:spcPts val="0"/>
              </a:spcAft>
              <a:defRPr/>
            </a:pPr>
            <a:endParaRPr lang="en-US" sz="3600" dirty="0">
              <a:solidFill>
                <a:srgbClr val="FFFFFF"/>
              </a:solidFill>
              <a:latin typeface="Arial"/>
              <a:cs typeface="Arial"/>
            </a:endParaRPr>
          </a:p>
          <a:p>
            <a:pPr lvl="0" algn="ctr" fontAlgn="auto">
              <a:spcBef>
                <a:spcPts val="0"/>
              </a:spcBef>
              <a:spcAft>
                <a:spcPts val="0"/>
              </a:spcAft>
              <a:defRPr/>
            </a:pPr>
            <a:r>
              <a:rPr lang="en-US" sz="3600" dirty="0">
                <a:solidFill>
                  <a:srgbClr val="FFFFFF"/>
                </a:solidFill>
                <a:latin typeface="Arial"/>
                <a:cs typeface="Arial"/>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800441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1960730"/>
          </a:xfrm>
          <a:prstGeom prst="rect">
            <a:avLst/>
          </a:prstGeom>
        </p:spPr>
        <p:txBody>
          <a:bodyPr wrap="square">
            <a:spAutoFit/>
          </a:bodyPr>
          <a:lstStyle/>
          <a:p>
            <a:pPr marL="0" marR="0" algn="ctr">
              <a:lnSpc>
                <a:spcPct val="115000"/>
              </a:lnSpc>
              <a:spcBef>
                <a:spcPts val="0"/>
              </a:spcBef>
              <a:spcAft>
                <a:spcPts val="0"/>
              </a:spcAft>
            </a:pPr>
            <a:r>
              <a:rPr lang="en-US" sz="3600" b="1" dirty="0">
                <a:ea typeface="Calibri" panose="020F0502020204030204" pitchFamily="34" charset="0"/>
                <a:cs typeface="Times New Roman" panose="02020603050405020304" pitchFamily="18" charset="0"/>
              </a:rPr>
              <a:t>5. What could you gain?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Bef>
                <a:spcPts val="0"/>
              </a:spcBef>
              <a:spcAft>
                <a:spcPts val="0"/>
              </a:spcAft>
              <a:defRPr/>
            </a:pPr>
            <a:r>
              <a:rPr lang="en-US" sz="3600" b="1" dirty="0">
                <a:solidFill>
                  <a:srgbClr val="FFFFFF"/>
                </a:solidFill>
                <a:ea typeface="Calibri" panose="020F0502020204030204" pitchFamily="34" charset="0"/>
                <a:cs typeface="Times New Roman" panose="02020603050405020304" pitchFamily="18" charset="0"/>
              </a:rPr>
              <a:t> </a:t>
            </a:r>
            <a:endParaRPr lang="en-US" sz="36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26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1323632"/>
          </a:xfrm>
          <a:prstGeom prst="rect">
            <a:avLst/>
          </a:prstGeom>
        </p:spPr>
        <p:txBody>
          <a:bodyPr wrap="square">
            <a:spAutoFit/>
          </a:bodyPr>
          <a:lstStyle/>
          <a:p>
            <a:pPr marL="0" marR="0" algn="ctr">
              <a:lnSpc>
                <a:spcPct val="115000"/>
              </a:lnSpc>
              <a:spcBef>
                <a:spcPts val="0"/>
              </a:spcBef>
              <a:spcAft>
                <a:spcPts val="0"/>
              </a:spcAft>
            </a:pPr>
            <a:r>
              <a:rPr lang="en-US" sz="3600" b="1" dirty="0">
                <a:ea typeface="Calibri" panose="020F0502020204030204" pitchFamily="34" charset="0"/>
                <a:cs typeface="Times New Roman" panose="02020603050405020304" pitchFamily="18" charset="0"/>
              </a:rPr>
              <a:t>6. Which one has eternal ramifications?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3912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him. For the wonders of his love. His amazing love. For God so Loved the world. That he</a:t>
            </a:r>
          </a:p>
        </p:txBody>
      </p:sp>
    </p:spTree>
    <p:extLst>
      <p:ext uri="{BB962C8B-B14F-4D97-AF65-F5344CB8AC3E}">
        <p14:creationId xmlns:p14="http://schemas.microsoft.com/office/powerpoint/2010/main" val="3412130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gave us. His one and only . Son to save. For God so loved the world that he gave us. His one and only</a:t>
            </a:r>
          </a:p>
        </p:txBody>
      </p:sp>
    </p:spTree>
    <p:extLst>
      <p:ext uri="{BB962C8B-B14F-4D97-AF65-F5344CB8AC3E}">
        <p14:creationId xmlns:p14="http://schemas.microsoft.com/office/powerpoint/2010/main" val="92603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 to save us. Whoever believes in him. Will live forever. The power of hell forever defeated. Now it is </a:t>
            </a:r>
          </a:p>
        </p:txBody>
      </p:sp>
    </p:spTree>
    <p:extLst>
      <p:ext uri="{BB962C8B-B14F-4D97-AF65-F5344CB8AC3E}">
        <p14:creationId xmlns:p14="http://schemas.microsoft.com/office/powerpoint/2010/main" val="35944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Well. I’m walking in freedom. For God so loved. God so loved the world. Bring all your failures. Bring</a:t>
            </a:r>
          </a:p>
        </p:txBody>
      </p:sp>
    </p:spTree>
    <p:extLst>
      <p:ext uri="{BB962C8B-B14F-4D97-AF65-F5344CB8AC3E}">
        <p14:creationId xmlns:p14="http://schemas.microsoft.com/office/powerpoint/2010/main" val="374560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addictions. Come lay them down at the foot of the cross. Jesus is waiting. God so loved the world.</a:t>
            </a:r>
          </a:p>
        </p:txBody>
      </p:sp>
    </p:spTree>
    <p:extLst>
      <p:ext uri="{BB962C8B-B14F-4D97-AF65-F5344CB8AC3E}">
        <p14:creationId xmlns:p14="http://schemas.microsoft.com/office/powerpoint/2010/main" val="418538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My Testimony</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596019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I saw </a:t>
            </a:r>
            <a:r>
              <a:rPr lang="en-US" sz="4000" dirty="0" err="1">
                <a:solidFill>
                  <a:schemeClr val="bg1"/>
                </a:solidFill>
                <a:latin typeface="Arial" panose="020B0604020202020204" pitchFamily="34" charset="0"/>
                <a:cs typeface="Arial" panose="020B0604020202020204" pitchFamily="34" charset="0"/>
              </a:rPr>
              <a:t>satan</a:t>
            </a:r>
            <a:r>
              <a:rPr lang="en-US" sz="4000" dirty="0">
                <a:solidFill>
                  <a:schemeClr val="bg1"/>
                </a:solidFill>
                <a:latin typeface="Arial" panose="020B0604020202020204" pitchFamily="34" charset="0"/>
                <a:cs typeface="Arial" panose="020B0604020202020204" pitchFamily="34" charset="0"/>
              </a:rPr>
              <a:t> fall like lightning. I saw darkness run for cover. But still the miracle that I just can’t get over </a:t>
            </a:r>
            <a:br>
              <a:rPr lang="en-US" sz="4000" dirty="0">
                <a:solidFill>
                  <a:schemeClr val="bg1"/>
                </a:solidFill>
                <a:latin typeface="Arial" panose="020B0604020202020204" pitchFamily="34" charset="0"/>
                <a:cs typeface="Arial" panose="020B0604020202020204" pitchFamily="34" charset="0"/>
              </a:rPr>
            </a:b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64876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name is registered in heaven. I believe in signs and wonders. I have resurrection power. Still the </a:t>
            </a:r>
          </a:p>
        </p:txBody>
      </p:sp>
    </p:spTree>
    <p:extLst>
      <p:ext uri="{BB962C8B-B14F-4D97-AF65-F5344CB8AC3E}">
        <p14:creationId xmlns:p14="http://schemas.microsoft.com/office/powerpoint/2010/main" val="422285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God So Loved</a:t>
            </a:r>
          </a:p>
          <a:p>
            <a:pPr marL="0" indent="0" algn="ctr">
              <a:buNone/>
            </a:pPr>
            <a:r>
              <a:rPr lang="en-US" sz="4400" b="1" dirty="0">
                <a:solidFill>
                  <a:schemeClr val="bg1"/>
                </a:solidFill>
                <a:latin typeface="Arial"/>
                <a:ea typeface="+mn-lt"/>
                <a:cs typeface="+mn-lt"/>
              </a:rPr>
              <a:t>(We The Kingdom)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69661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Miracles that I just cant get over. My name is registered in heaven. My praise belongs to you</a:t>
            </a:r>
          </a:p>
        </p:txBody>
      </p:sp>
    </p:spTree>
    <p:extLst>
      <p:ext uri="{BB962C8B-B14F-4D97-AF65-F5344CB8AC3E}">
        <p14:creationId xmlns:p14="http://schemas.microsoft.com/office/powerpoint/2010/main" val="298611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This is my testimony from dead to life. Cause grace rewrote my story, I’ll testify By Jesus </a:t>
            </a:r>
          </a:p>
        </p:txBody>
      </p:sp>
    </p:spTree>
    <p:extLst>
      <p:ext uri="{BB962C8B-B14F-4D97-AF65-F5344CB8AC3E}">
        <p14:creationId xmlns:p14="http://schemas.microsoft.com/office/powerpoint/2010/main" val="150250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I’m Justified. This is my Testimony. This is my Testimony. Come together</a:t>
            </a:r>
          </a:p>
        </p:txBody>
      </p:sp>
    </p:spTree>
    <p:extLst>
      <p:ext uri="{BB962C8B-B14F-4D97-AF65-F5344CB8AC3E}">
        <p14:creationId xmlns:p14="http://schemas.microsoft.com/office/powerpoint/2010/main" val="335856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sons and daughters. Bought with blood and washed in </a:t>
            </a:r>
            <a:r>
              <a:rPr lang="en-US" sz="4000" dirty="0" err="1">
                <a:solidFill>
                  <a:schemeClr val="bg1"/>
                </a:solidFill>
                <a:latin typeface="Arial"/>
                <a:ea typeface="+mn-lt"/>
                <a:cs typeface="+mn-lt"/>
              </a:rPr>
              <a:t>water.Sing</a:t>
            </a:r>
            <a:r>
              <a:rPr lang="en-US" sz="4000" dirty="0">
                <a:solidFill>
                  <a:schemeClr val="bg1"/>
                </a:solidFill>
                <a:latin typeface="Arial"/>
                <a:ea typeface="+mn-lt"/>
                <a:cs typeface="+mn-lt"/>
              </a:rPr>
              <a:t> the praises of the Spirit Son and Father</a:t>
            </a:r>
          </a:p>
        </p:txBody>
      </p:sp>
    </p:spTree>
    <p:extLst>
      <p:ext uri="{BB962C8B-B14F-4D97-AF65-F5344CB8AC3E}">
        <p14:creationId xmlns:p14="http://schemas.microsoft.com/office/powerpoint/2010/main" val="35226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god will finish what he started. Our God will finish what he started. This is my testimony from</a:t>
            </a:r>
          </a:p>
        </p:txBody>
      </p:sp>
    </p:spTree>
    <p:extLst>
      <p:ext uri="{BB962C8B-B14F-4D97-AF65-F5344CB8AC3E}">
        <p14:creationId xmlns:p14="http://schemas.microsoft.com/office/powerpoint/2010/main" val="1562249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dead to life. Cause grace rewrote my story, I’ll testify</a:t>
            </a:r>
          </a:p>
          <a:p>
            <a:pPr marL="0" indent="0" algn="ctr">
              <a:buNone/>
            </a:pPr>
            <a:r>
              <a:rPr lang="en-US" sz="4000" dirty="0">
                <a:solidFill>
                  <a:schemeClr val="bg1"/>
                </a:solidFill>
                <a:latin typeface="Arial"/>
                <a:ea typeface="+mn-lt"/>
                <a:cs typeface="+mn-lt"/>
              </a:rPr>
              <a:t>By Jesus Christ the righteous I’m Justified . This is </a:t>
            </a:r>
          </a:p>
        </p:txBody>
      </p:sp>
    </p:spTree>
    <p:extLst>
      <p:ext uri="{BB962C8B-B14F-4D97-AF65-F5344CB8AC3E}">
        <p14:creationId xmlns:p14="http://schemas.microsoft.com/office/powerpoint/2010/main" val="219308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Testimony. This is my Testimony. This is my testimony from from dead to life. Cause grace</a:t>
            </a:r>
          </a:p>
        </p:txBody>
      </p:sp>
    </p:spTree>
    <p:extLst>
      <p:ext uri="{BB962C8B-B14F-4D97-AF65-F5344CB8AC3E}">
        <p14:creationId xmlns:p14="http://schemas.microsoft.com/office/powerpoint/2010/main" val="142137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rewrote my story, I’ll testify By Jesus righteous I’m Justified. This is my testimony. This is my testimony.</a:t>
            </a:r>
          </a:p>
        </p:txBody>
      </p:sp>
    </p:spTree>
    <p:extLst>
      <p:ext uri="{BB962C8B-B14F-4D97-AF65-F5344CB8AC3E}">
        <p14:creationId xmlns:p14="http://schemas.microsoft.com/office/powerpoint/2010/main" val="143386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If I’m not dead your not done. Greater things are still to come Oh I believe. If I’m not dead your not done. </a:t>
            </a:r>
          </a:p>
        </p:txBody>
      </p:sp>
    </p:spTree>
    <p:extLst>
      <p:ext uri="{BB962C8B-B14F-4D97-AF65-F5344CB8AC3E}">
        <p14:creationId xmlns:p14="http://schemas.microsoft.com/office/powerpoint/2010/main" val="2479858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Greater things are still to come Oh I believe. If I’m not dead your not done. Greater things are still to </a:t>
            </a:r>
          </a:p>
        </p:txBody>
      </p:sp>
    </p:spTree>
    <p:extLst>
      <p:ext uri="{BB962C8B-B14F-4D97-AF65-F5344CB8AC3E}">
        <p14:creationId xmlns:p14="http://schemas.microsoft.com/office/powerpoint/2010/main" val="54345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 to the well. That never runs dry. Drink of the water.</a:t>
            </a:r>
          </a:p>
        </p:txBody>
      </p:sp>
    </p:spTree>
    <p:extLst>
      <p:ext uri="{BB962C8B-B14F-4D97-AF65-F5344CB8AC3E}">
        <p14:creationId xmlns:p14="http://schemas.microsoft.com/office/powerpoint/2010/main" val="1733910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Oh I believe. If I’m not dead your not done your not done. Greater things are still to come. Oh I</a:t>
            </a:r>
          </a:p>
        </p:txBody>
      </p:sp>
    </p:spTree>
    <p:extLst>
      <p:ext uri="{BB962C8B-B14F-4D97-AF65-F5344CB8AC3E}">
        <p14:creationId xmlns:p14="http://schemas.microsoft.com/office/powerpoint/2010/main" val="2260295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This is My testimony from death to life. Cause Grace rewrote my story, I’ll testify. By Jesus</a:t>
            </a:r>
          </a:p>
        </p:txBody>
      </p:sp>
    </p:spTree>
    <p:extLst>
      <p:ext uri="{BB962C8B-B14F-4D97-AF65-F5344CB8AC3E}">
        <p14:creationId xmlns:p14="http://schemas.microsoft.com/office/powerpoint/2010/main" val="3627826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Justified. This is my testimony. This is My Testimony. This is My </a:t>
            </a:r>
          </a:p>
        </p:txBody>
      </p:sp>
    </p:spTree>
    <p:extLst>
      <p:ext uri="{BB962C8B-B14F-4D97-AF65-F5344CB8AC3E}">
        <p14:creationId xmlns:p14="http://schemas.microsoft.com/office/powerpoint/2010/main" val="2044239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Testimony from death to life. Cause grace rewrote my story, I’ll testify. By Jesus Christ the righteous I’m</a:t>
            </a:r>
          </a:p>
        </p:txBody>
      </p:sp>
    </p:spTree>
    <p:extLst>
      <p:ext uri="{BB962C8B-B14F-4D97-AF65-F5344CB8AC3E}">
        <p14:creationId xmlns:p14="http://schemas.microsoft.com/office/powerpoint/2010/main" val="2986343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Justified. This is my Testimony. This is My Testimony.</a:t>
            </a:r>
          </a:p>
        </p:txBody>
      </p:sp>
    </p:spTree>
    <p:extLst>
      <p:ext uri="{BB962C8B-B14F-4D97-AF65-F5344CB8AC3E}">
        <p14:creationId xmlns:p14="http://schemas.microsoft.com/office/powerpoint/2010/main" val="2048596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“Jesus we love you”</a:t>
            </a:r>
          </a:p>
        </p:txBody>
      </p:sp>
    </p:spTree>
    <p:extLst>
      <p:ext uri="{BB962C8B-B14F-4D97-AF65-F5344CB8AC3E}">
        <p14:creationId xmlns:p14="http://schemas.microsoft.com/office/powerpoint/2010/main" val="2166923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t>
            </a:r>
            <a:r>
              <a:rPr lang="en-US" sz="4000" dirty="0" err="1">
                <a:solidFill>
                  <a:schemeClr val="bg1"/>
                </a:solidFill>
                <a:latin typeface="Arial"/>
                <a:ea typeface="+mn-lt"/>
                <a:cs typeface="+mn-lt"/>
              </a:rPr>
              <a:t>away.Your</a:t>
            </a:r>
            <a:r>
              <a:rPr lang="en-US" sz="4000" dirty="0">
                <a:solidFill>
                  <a:schemeClr val="bg1"/>
                </a:solidFill>
                <a:latin typeface="Arial"/>
                <a:ea typeface="+mn-lt"/>
                <a:cs typeface="+mn-lt"/>
              </a:rPr>
              <a:t> love has stayed the same. Your constant grace remains the </a:t>
            </a:r>
          </a:p>
        </p:txBody>
      </p:sp>
    </p:spTree>
    <p:extLst>
      <p:ext uri="{BB962C8B-B14F-4D97-AF65-F5344CB8AC3E}">
        <p14:creationId xmlns:p14="http://schemas.microsoft.com/office/powerpoint/2010/main" val="3618645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Things that we thought were dead. Are breathing in life again.. You cause your son to shine </a:t>
            </a:r>
          </a:p>
        </p:txBody>
      </p:sp>
    </p:spTree>
    <p:extLst>
      <p:ext uri="{BB962C8B-B14F-4D97-AF65-F5344CB8AC3E}">
        <p14:creationId xmlns:p14="http://schemas.microsoft.com/office/powerpoint/2010/main" val="3009979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darkest nights. For all that you’ve done we will pour out our love. This will be our anthem song.</a:t>
            </a:r>
          </a:p>
        </p:txBody>
      </p:sp>
    </p:spTree>
    <p:extLst>
      <p:ext uri="{BB962C8B-B14F-4D97-AF65-F5344CB8AC3E}">
        <p14:creationId xmlns:p14="http://schemas.microsoft.com/office/powerpoint/2010/main" val="3717851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The hopeless have found their </a:t>
            </a:r>
          </a:p>
        </p:txBody>
      </p:sp>
    </p:spTree>
    <p:extLst>
      <p:ext uri="{BB962C8B-B14F-4D97-AF65-F5344CB8AC3E}">
        <p14:creationId xmlns:p14="http://schemas.microsoft.com/office/powerpoint/2010/main" val="342473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and thirst no more. Come all you sinners. Come find his mercy. Come to the table. He will</a:t>
            </a:r>
          </a:p>
        </p:txBody>
      </p:sp>
    </p:spTree>
    <p:extLst>
      <p:ext uri="{BB962C8B-B14F-4D97-AF65-F5344CB8AC3E}">
        <p14:creationId xmlns:p14="http://schemas.microsoft.com/office/powerpoint/2010/main" val="3665010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Hope. The orphans now have a home. All that was lost has found it’s place in you. You lift our weary </a:t>
            </a:r>
          </a:p>
        </p:txBody>
      </p:sp>
    </p:spTree>
    <p:extLst>
      <p:ext uri="{BB962C8B-B14F-4D97-AF65-F5344CB8AC3E}">
        <p14:creationId xmlns:p14="http://schemas.microsoft.com/office/powerpoint/2010/main" val="3298306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Head. You make us strong instead. You took these rags and made us beautiful.  For all that you’ve done</a:t>
            </a:r>
          </a:p>
        </p:txBody>
      </p:sp>
    </p:spTree>
    <p:extLst>
      <p:ext uri="{BB962C8B-B14F-4D97-AF65-F5344CB8AC3E}">
        <p14:creationId xmlns:p14="http://schemas.microsoft.com/office/powerpoint/2010/main" val="3406266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will pour out our love. This will be our anthem song Jesus we love you. Oh how we love you. You</a:t>
            </a:r>
          </a:p>
        </p:txBody>
      </p:sp>
    </p:spTree>
    <p:extLst>
      <p:ext uri="{BB962C8B-B14F-4D97-AF65-F5344CB8AC3E}">
        <p14:creationId xmlns:p14="http://schemas.microsoft.com/office/powerpoint/2010/main" val="743835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the one our hearts adore. Jesus we love you oh we love you. You are the one our hearts adore.</a:t>
            </a:r>
          </a:p>
        </p:txBody>
      </p:sp>
    </p:spTree>
    <p:extLst>
      <p:ext uri="{BB962C8B-B14F-4D97-AF65-F5344CB8AC3E}">
        <p14:creationId xmlns:p14="http://schemas.microsoft.com/office/powerpoint/2010/main" val="3791177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affection, our devotion poured out on the feet of Jesus. Our affection our devotion poured out on the </a:t>
            </a:r>
          </a:p>
        </p:txBody>
      </p:sp>
    </p:spTree>
    <p:extLst>
      <p:ext uri="{BB962C8B-B14F-4D97-AF65-F5344CB8AC3E}">
        <p14:creationId xmlns:p14="http://schemas.microsoft.com/office/powerpoint/2010/main" val="2691000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Feet of Jesus. Our affection our devotion poured out on the feet of Jesus. Our affection our devotion</a:t>
            </a:r>
          </a:p>
        </p:txBody>
      </p:sp>
    </p:spTree>
    <p:extLst>
      <p:ext uri="{BB962C8B-B14F-4D97-AF65-F5344CB8AC3E}">
        <p14:creationId xmlns:p14="http://schemas.microsoft.com/office/powerpoint/2010/main" val="3314448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Poured out on the feet of Jesus we love you. Oh how we love you. You are the one our hearts adore.</a:t>
            </a:r>
          </a:p>
        </p:txBody>
      </p:sp>
    </p:spTree>
    <p:extLst>
      <p:ext uri="{BB962C8B-B14F-4D97-AF65-F5344CB8AC3E}">
        <p14:creationId xmlns:p14="http://schemas.microsoft.com/office/powerpoint/2010/main" val="3822911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You are the one our hearts </a:t>
            </a:r>
          </a:p>
        </p:txBody>
      </p:sp>
    </p:spTree>
    <p:extLst>
      <p:ext uri="{BB962C8B-B14F-4D97-AF65-F5344CB8AC3E}">
        <p14:creationId xmlns:p14="http://schemas.microsoft.com/office/powerpoint/2010/main" val="3639028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“Reckless Love”</a:t>
            </a:r>
          </a:p>
        </p:txBody>
      </p:sp>
    </p:spTree>
    <p:extLst>
      <p:ext uri="{BB962C8B-B14F-4D97-AF65-F5344CB8AC3E}">
        <p14:creationId xmlns:p14="http://schemas.microsoft.com/office/powerpoint/2010/main" val="923357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Before I spoke a word you were </a:t>
            </a:r>
            <a:r>
              <a:rPr lang="en-US" sz="4000" dirty="0" err="1">
                <a:solidFill>
                  <a:schemeClr val="bg1"/>
                </a:solidFill>
                <a:latin typeface="Arial"/>
                <a:ea typeface="+mn-lt"/>
                <a:cs typeface="+mn-lt"/>
              </a:rPr>
              <a:t>singingover</a:t>
            </a:r>
            <a:r>
              <a:rPr lang="en-US" sz="4000" dirty="0">
                <a:solidFill>
                  <a:schemeClr val="bg1"/>
                </a:solidFill>
                <a:latin typeface="Arial"/>
                <a:ea typeface="+mn-lt"/>
                <a:cs typeface="+mn-lt"/>
              </a:rPr>
              <a:t> me. You have been so, so good to me. Before I took a breath</a:t>
            </a:r>
          </a:p>
        </p:txBody>
      </p:sp>
    </p:spTree>
    <p:extLst>
      <p:ext uri="{BB962C8B-B14F-4D97-AF65-F5344CB8AC3E}">
        <p14:creationId xmlns:p14="http://schemas.microsoft.com/office/powerpoint/2010/main" val="145323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Satisfy. Taste of his </a:t>
            </a:r>
            <a:r>
              <a:rPr lang="en-US" sz="4000" dirty="0" err="1">
                <a:solidFill>
                  <a:schemeClr val="bg1"/>
                </a:solidFill>
                <a:latin typeface="Arial"/>
                <a:ea typeface="+mn-lt"/>
                <a:cs typeface="+mn-lt"/>
              </a:rPr>
              <a:t>gooThe</a:t>
            </a:r>
            <a:r>
              <a:rPr lang="en-US" sz="4000" dirty="0">
                <a:solidFill>
                  <a:schemeClr val="bg1"/>
                </a:solidFill>
                <a:latin typeface="Arial"/>
                <a:ea typeface="+mn-lt"/>
                <a:cs typeface="+mn-lt"/>
              </a:rPr>
              <a:t> world that he gave us. His one and only son to save us. Whoever believes</a:t>
            </a:r>
          </a:p>
        </p:txBody>
      </p:sp>
    </p:spTree>
    <p:extLst>
      <p:ext uri="{BB962C8B-B14F-4D97-AF65-F5344CB8AC3E}">
        <p14:creationId xmlns:p14="http://schemas.microsoft.com/office/powerpoint/2010/main" val="24167557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breathed your life in me. You have been so, so kind to me. Oh’ the overwhelming never ending</a:t>
            </a:r>
          </a:p>
        </p:txBody>
      </p:sp>
    </p:spTree>
    <p:extLst>
      <p:ext uri="{BB962C8B-B14F-4D97-AF65-F5344CB8AC3E}">
        <p14:creationId xmlns:p14="http://schemas.microsoft.com/office/powerpoint/2010/main" val="4090612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Reckless love of God. Oh, he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I’m found leaves the 99. And I couldn’t earn it I </a:t>
            </a:r>
          </a:p>
        </p:txBody>
      </p:sp>
    </p:spTree>
    <p:extLst>
      <p:ext uri="{BB962C8B-B14F-4D97-AF65-F5344CB8AC3E}">
        <p14:creationId xmlns:p14="http://schemas.microsoft.com/office/powerpoint/2010/main" val="1546238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deserve it still you give yourself away.. Oh’ the overwhelming never ending reckless love of God.</a:t>
            </a:r>
          </a:p>
        </p:txBody>
      </p:sp>
    </p:spTree>
    <p:extLst>
      <p:ext uri="{BB962C8B-B14F-4D97-AF65-F5344CB8AC3E}">
        <p14:creationId xmlns:p14="http://schemas.microsoft.com/office/powerpoint/2010/main" val="693773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was your foe still your love fought for me. You have been so , so good to me. When I felt no worth</a:t>
            </a:r>
          </a:p>
        </p:txBody>
      </p:sp>
    </p:spTree>
    <p:extLst>
      <p:ext uri="{BB962C8B-B14F-4D97-AF65-F5344CB8AC3E}">
        <p14:creationId xmlns:p14="http://schemas.microsoft.com/office/powerpoint/2010/main" val="450153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paid it all for me. You have been so, so kind to me. Oh the overwhelming, never ending reckless</a:t>
            </a:r>
          </a:p>
        </p:txBody>
      </p:sp>
    </p:spTree>
    <p:extLst>
      <p:ext uri="{BB962C8B-B14F-4D97-AF65-F5344CB8AC3E}">
        <p14:creationId xmlns:p14="http://schemas.microsoft.com/office/powerpoint/2010/main" val="8408152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of God. Oh it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I’m found leaves the 99. And I couldn’t earn it. I don’t </a:t>
            </a:r>
          </a:p>
        </p:txBody>
      </p:sp>
    </p:spTree>
    <p:extLst>
      <p:ext uri="{BB962C8B-B14F-4D97-AF65-F5344CB8AC3E}">
        <p14:creationId xmlns:p14="http://schemas.microsoft.com/office/powerpoint/2010/main" val="2052255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Deserve it. Still you give yourself away. Oh, the overwhelming never ending reckless love of God.</a:t>
            </a:r>
          </a:p>
        </p:txBody>
      </p:sp>
    </p:spTree>
    <p:extLst>
      <p:ext uri="{BB962C8B-B14F-4D97-AF65-F5344CB8AC3E}">
        <p14:creationId xmlns:p14="http://schemas.microsoft.com/office/powerpoint/2010/main" val="1888905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 shadow you won’t light up mountain you won’t climb up coming after me. There’s no wall you</a:t>
            </a:r>
          </a:p>
        </p:txBody>
      </p:sp>
    </p:spTree>
    <p:extLst>
      <p:ext uri="{BB962C8B-B14F-4D97-AF65-F5344CB8AC3E}">
        <p14:creationId xmlns:p14="http://schemas.microsoft.com/office/powerpoint/2010/main" val="212247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wont kick down. Lie you wont tear down. Coming after me. There’s no wall you wont kick down lie</a:t>
            </a:r>
          </a:p>
        </p:txBody>
      </p:sp>
    </p:spTree>
    <p:extLst>
      <p:ext uri="{BB962C8B-B14F-4D97-AF65-F5344CB8AC3E}">
        <p14:creationId xmlns:p14="http://schemas.microsoft.com/office/powerpoint/2010/main" val="3806361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wont tear down. Coming after me. Oh’ the overwhelming never ending reckless love of God</a:t>
            </a:r>
          </a:p>
        </p:txBody>
      </p:sp>
    </p:spTree>
    <p:extLst>
      <p:ext uri="{BB962C8B-B14F-4D97-AF65-F5344CB8AC3E}">
        <p14:creationId xmlns:p14="http://schemas.microsoft.com/office/powerpoint/2010/main" val="133325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him will live forever. Bring all your failures. Bring your addictions. Come lay them down at the foot of</a:t>
            </a:r>
          </a:p>
        </p:txBody>
      </p:sp>
    </p:spTree>
    <p:extLst>
      <p:ext uri="{BB962C8B-B14F-4D97-AF65-F5344CB8AC3E}">
        <p14:creationId xmlns:p14="http://schemas.microsoft.com/office/powerpoint/2010/main" val="1964471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It chases me down fights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I’m found leaves the 99. I couldn’t earn it. I don’t deserve it. Still you give</a:t>
            </a:r>
          </a:p>
        </p:txBody>
      </p:sp>
    </p:spTree>
    <p:extLst>
      <p:ext uri="{BB962C8B-B14F-4D97-AF65-F5344CB8AC3E}">
        <p14:creationId xmlns:p14="http://schemas.microsoft.com/office/powerpoint/2010/main" val="3980413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Yourself away. Oh the overwhelming , never ending reckless love of God.</a:t>
            </a:r>
          </a:p>
        </p:txBody>
      </p:sp>
    </p:spTree>
    <p:extLst>
      <p:ext uri="{BB962C8B-B14F-4D97-AF65-F5344CB8AC3E}">
        <p14:creationId xmlns:p14="http://schemas.microsoft.com/office/powerpoint/2010/main" val="3118577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the Cross( Love ran red)</a:t>
            </a:r>
          </a:p>
        </p:txBody>
      </p:sp>
    </p:spTree>
    <p:extLst>
      <p:ext uri="{BB962C8B-B14F-4D97-AF65-F5344CB8AC3E}">
        <p14:creationId xmlns:p14="http://schemas.microsoft.com/office/powerpoint/2010/main" val="1913684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a place. Where mercy reigns. And never dies. There’s a place. Where streams of grace.</a:t>
            </a:r>
          </a:p>
        </p:txBody>
      </p:sp>
    </p:spTree>
    <p:extLst>
      <p:ext uri="{BB962C8B-B14F-4D97-AF65-F5344CB8AC3E}">
        <p14:creationId xmlns:p14="http://schemas.microsoft.com/office/powerpoint/2010/main" val="2067357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Flow deep and wide. Where all the love. I’ve ever found. Comes like a flood. Comes flowing down.</a:t>
            </a:r>
          </a:p>
        </p:txBody>
      </p:sp>
    </p:spTree>
    <p:extLst>
      <p:ext uri="{BB962C8B-B14F-4D97-AF65-F5344CB8AC3E}">
        <p14:creationId xmlns:p14="http://schemas.microsoft.com/office/powerpoint/2010/main" val="3819629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At the cross , at the cross. I surrender my life. I’m in awe of you. I’m in awe of you. Where your love ran </a:t>
            </a:r>
          </a:p>
        </p:txBody>
      </p:sp>
    </p:spTree>
    <p:extLst>
      <p:ext uri="{BB962C8B-B14F-4D97-AF65-F5344CB8AC3E}">
        <p14:creationId xmlns:p14="http://schemas.microsoft.com/office/powerpoint/2010/main" val="2530495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Red and my sin washed white. I owe all to you. I owe all to you Jesus. There’s a place where sin and</a:t>
            </a:r>
          </a:p>
        </p:txBody>
      </p:sp>
    </p:spTree>
    <p:extLst>
      <p:ext uri="{BB962C8B-B14F-4D97-AF65-F5344CB8AC3E}">
        <p14:creationId xmlns:p14="http://schemas.microsoft.com/office/powerpoint/2010/main" val="456870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Shame are powerless. Where my heart. Has peace with God and forgiveness. Where all the love. I’ve </a:t>
            </a:r>
          </a:p>
        </p:txBody>
      </p:sp>
    </p:spTree>
    <p:extLst>
      <p:ext uri="{BB962C8B-B14F-4D97-AF65-F5344CB8AC3E}">
        <p14:creationId xmlns:p14="http://schemas.microsoft.com/office/powerpoint/2010/main" val="1487437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 found. Comes like a flood. Comes flowing down. At the cross , at the cross. I surrender my life. </a:t>
            </a:r>
          </a:p>
        </p:txBody>
      </p:sp>
    </p:spTree>
    <p:extLst>
      <p:ext uri="{BB962C8B-B14F-4D97-AF65-F5344CB8AC3E}">
        <p14:creationId xmlns:p14="http://schemas.microsoft.com/office/powerpoint/2010/main" val="3200502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in awe of you. I’m in awe of you. Where your love ran red and my sin washed white. I owe all to you. </a:t>
            </a:r>
          </a:p>
        </p:txBody>
      </p:sp>
    </p:spTree>
    <p:extLst>
      <p:ext uri="{BB962C8B-B14F-4D97-AF65-F5344CB8AC3E}">
        <p14:creationId xmlns:p14="http://schemas.microsoft.com/office/powerpoint/2010/main" val="355172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cross. Jesus is waiting there with open arms. See his open arms. For God so loved the world.</a:t>
            </a:r>
          </a:p>
        </p:txBody>
      </p:sp>
    </p:spTree>
    <p:extLst>
      <p:ext uri="{BB962C8B-B14F-4D97-AF65-F5344CB8AC3E}">
        <p14:creationId xmlns:p14="http://schemas.microsoft.com/office/powerpoint/2010/main" val="23783707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owe all to you Jesus. Here my hope is found. Here on holy ground. Here I bow down. Here I bow down.</a:t>
            </a:r>
          </a:p>
        </p:txBody>
      </p:sp>
    </p:spTree>
    <p:extLst>
      <p:ext uri="{BB962C8B-B14F-4D97-AF65-F5344CB8AC3E}">
        <p14:creationId xmlns:p14="http://schemas.microsoft.com/office/powerpoint/2010/main" val="70614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arms open wide. Here you save my life. Here I bow down. Here I bow down. At the </a:t>
            </a:r>
            <a:r>
              <a:rPr lang="en-US" sz="4000" dirty="0" err="1">
                <a:solidFill>
                  <a:schemeClr val="bg1"/>
                </a:solidFill>
                <a:latin typeface="Arial"/>
                <a:ea typeface="+mn-lt"/>
                <a:cs typeface="+mn-lt"/>
              </a:rPr>
              <a:t>cross,at</a:t>
            </a:r>
            <a:r>
              <a:rPr lang="en-US" sz="4000" dirty="0">
                <a:solidFill>
                  <a:schemeClr val="bg1"/>
                </a:solidFill>
                <a:latin typeface="Arial"/>
                <a:ea typeface="+mn-lt"/>
                <a:cs typeface="+mn-lt"/>
              </a:rPr>
              <a:t> the</a:t>
            </a:r>
          </a:p>
        </p:txBody>
      </p:sp>
    </p:spTree>
    <p:extLst>
      <p:ext uri="{BB962C8B-B14F-4D97-AF65-F5344CB8AC3E}">
        <p14:creationId xmlns:p14="http://schemas.microsoft.com/office/powerpoint/2010/main" val="2797758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cross. I surrender my life. I’m in awe of you. I’m in awe of you. Where your love ran and my sin </a:t>
            </a:r>
          </a:p>
          <a:p>
            <a:pPr marL="0" indent="0" algn="ctr">
              <a:buNone/>
            </a:pP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01834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Washed white. I owe all to you. I owe all to you. I owe all to you. I owe all you. Jesus.</a:t>
            </a:r>
          </a:p>
        </p:txBody>
      </p:sp>
    </p:spTree>
    <p:extLst>
      <p:ext uri="{BB962C8B-B14F-4D97-AF65-F5344CB8AC3E}">
        <p14:creationId xmlns:p14="http://schemas.microsoft.com/office/powerpoint/2010/main" val="17570493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Adore.</a:t>
            </a:r>
          </a:p>
        </p:txBody>
      </p:sp>
    </p:spTree>
    <p:extLst>
      <p:ext uri="{BB962C8B-B14F-4D97-AF65-F5344CB8AC3E}">
        <p14:creationId xmlns:p14="http://schemas.microsoft.com/office/powerpoint/2010/main" val="15962509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4486966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a:extLst>
              <a:ext uri="{FF2B5EF4-FFF2-40B4-BE49-F238E27FC236}">
                <a16:creationId xmlns:a16="http://schemas.microsoft.com/office/drawing/2014/main" id="{8DA2E278-A308-4F67-861F-335389DE6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9740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a:extLst>
              <a:ext uri="{FF2B5EF4-FFF2-40B4-BE49-F238E27FC236}">
                <a16:creationId xmlns:a16="http://schemas.microsoft.com/office/drawing/2014/main" id="{849B2C1F-B496-4F94-A781-08553077B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4410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a:extLst>
              <a:ext uri="{FF2B5EF4-FFF2-40B4-BE49-F238E27FC236}">
                <a16:creationId xmlns:a16="http://schemas.microsoft.com/office/drawing/2014/main" id="{849B2C1F-B496-4F94-A781-08553077B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006D3ED7-8650-456A-9670-3F59ECE79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5297430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he gave us. His one and only Son to save us. Whoever believes in him. Will live forever. The </a:t>
            </a:r>
          </a:p>
        </p:txBody>
      </p:sp>
    </p:spTree>
    <p:extLst>
      <p:ext uri="{BB962C8B-B14F-4D97-AF65-F5344CB8AC3E}">
        <p14:creationId xmlns:p14="http://schemas.microsoft.com/office/powerpoint/2010/main" val="39706596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Let Your Light So Shine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5:13-16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12,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holding a lit candle&#10;&#10;Description automatically generated with low confidence">
            <a:extLst>
              <a:ext uri="{FF2B5EF4-FFF2-40B4-BE49-F238E27FC236}">
                <a16:creationId xmlns:a16="http://schemas.microsoft.com/office/drawing/2014/main" id="{5A5D662D-1083-4863-BA40-83530FBDD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salt of the earth; but if the salt loses its flavor, how shall it be seasoned? It is then good for nothing but to be thrown out and trampled underfoot by men.</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city that is set on a hill cannot be hidden.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Nor do they light a lamp and put it under a basket, but on a lampstand, and it gives light to all who are in the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Let your light so shine before men, that they may see your good works and glorify your Father in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the best of your knowledge, are you fully surrendered to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 Surrendered Life begins at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10:27-30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Father, who has given them to Me, is greater than all; and no one is able to snatch them out of My Father's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15:1-8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true vine, and My Father is the vinedresser. </a:t>
            </a:r>
            <a:r>
              <a:rPr lang="en-US" sz="3600" dirty="0">
                <a:effectLst/>
                <a:latin typeface="Verdana" panose="020B0604030504040204" pitchFamily="34" charset="0"/>
                <a:ea typeface="Calibri" panose="020F0502020204030204" pitchFamily="34" charset="0"/>
                <a:cs typeface="Times New Roman" panose="02020603050405020304" pitchFamily="18" charset="0"/>
              </a:rPr>
              <a:t>2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Every branch in Me that does not bear fruit He takes away; and every branch that bears fruit He prunes, that it may bear more fruit.</a:t>
            </a:r>
            <a:r>
              <a:rPr lang="en-US" sz="3600" dirty="0">
                <a:effectLst/>
                <a:latin typeface="Verdana" panose="020B0604030504040204" pitchFamily="34" charset="0"/>
                <a:ea typeface="Calibri" panose="020F0502020204030204" pitchFamily="34" charset="0"/>
                <a:cs typeface="Times New Roman" panose="02020603050405020304" pitchFamily="18" charset="0"/>
              </a:rPr>
              <a:t> 3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already clean because of the word which I have spoken to you.</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Abide in Me, and I in you. As the branch cannot bear fruit of itself, unless it abides in the vine, neither can you, unless you abide in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vine, you are the branches. He who abides in Me, and I in him, bears much fruit; for without Me you can do nothing.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does not abide in Me, he is cast out as a branch and is withered; and they gather them and throw them into the fire, and they are burned. </a:t>
            </a: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abide in Me, and My words abide in you, you will ask what you desire, and it shall be done for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My Father is glorified, that you bear much fruit; so you will be My disciples.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Full Surrender is God’s Perfect Will for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4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of hell forever defeated. Now it is well. I’m walking in freedom. For God so loved. God so</a:t>
            </a:r>
          </a:p>
        </p:txBody>
      </p:sp>
    </p:spTree>
    <p:extLst>
      <p:ext uri="{BB962C8B-B14F-4D97-AF65-F5344CB8AC3E}">
        <p14:creationId xmlns:p14="http://schemas.microsoft.com/office/powerpoint/2010/main" val="29286533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Christ is the perfect example of full Surrender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22:42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"Father, if it is Your will, take this cup away from Me; nevertheless not My will, but Yours, be done."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This is the same kind of attitude we should have—not my will,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but Yours be done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does it mean to yield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Ourselves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What would happen if we gave ourselves fully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would God respond if we yielded ourselves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we know that all things work together for good to those who love God, to those who are the called according to His purpose”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Oh, taste and see that the LORD is good; Blessed is the man who trusts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are good and do good; Teach me Your statutes.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12980</TotalTime>
  <Words>3034</Words>
  <Application>Microsoft Office PowerPoint</Application>
  <PresentationFormat>Widescreen</PresentationFormat>
  <Paragraphs>221</Paragraphs>
  <Slides>121</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121</vt:i4>
      </vt:variant>
    </vt:vector>
  </HeadingPairs>
  <TitlesOfParts>
    <vt:vector size="132"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786</cp:revision>
  <dcterms:created xsi:type="dcterms:W3CDTF">2009-08-18T08:19:59Z</dcterms:created>
  <dcterms:modified xsi:type="dcterms:W3CDTF">2021-09-11T22:14:21Z</dcterms:modified>
</cp:coreProperties>
</file>