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38"/>
  </p:notesMasterIdLst>
  <p:handoutMasterIdLst>
    <p:handoutMasterId r:id="rId139"/>
  </p:handoutMasterIdLst>
  <p:sldIdLst>
    <p:sldId id="938" r:id="rId5"/>
    <p:sldId id="352" r:id="rId6"/>
    <p:sldId id="440"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320" r:id="rId21"/>
    <p:sldId id="341" r:id="rId22"/>
    <p:sldId id="342" r:id="rId23"/>
    <p:sldId id="343" r:id="rId24"/>
    <p:sldId id="344" r:id="rId25"/>
    <p:sldId id="345" r:id="rId26"/>
    <p:sldId id="346" r:id="rId27"/>
    <p:sldId id="347" r:id="rId28"/>
    <p:sldId id="348" r:id="rId29"/>
    <p:sldId id="349" r:id="rId30"/>
    <p:sldId id="350" r:id="rId31"/>
    <p:sldId id="351" r:id="rId32"/>
    <p:sldId id="353" r:id="rId33"/>
    <p:sldId id="354" r:id="rId34"/>
    <p:sldId id="355" r:id="rId35"/>
    <p:sldId id="356" r:id="rId36"/>
    <p:sldId id="357" r:id="rId37"/>
    <p:sldId id="472" r:id="rId38"/>
    <p:sldId id="434" r:id="rId39"/>
    <p:sldId id="435" r:id="rId40"/>
    <p:sldId id="473" r:id="rId41"/>
    <p:sldId id="474" r:id="rId42"/>
    <p:sldId id="475" r:id="rId43"/>
    <p:sldId id="476" r:id="rId44"/>
    <p:sldId id="477" r:id="rId45"/>
    <p:sldId id="478" r:id="rId46"/>
    <p:sldId id="479" r:id="rId47"/>
    <p:sldId id="480" r:id="rId48"/>
    <p:sldId id="481" r:id="rId49"/>
    <p:sldId id="482" r:id="rId50"/>
    <p:sldId id="483" r:id="rId51"/>
    <p:sldId id="484" r:id="rId52"/>
    <p:sldId id="485" r:id="rId53"/>
    <p:sldId id="421" r:id="rId54"/>
    <p:sldId id="390" r:id="rId55"/>
    <p:sldId id="391" r:id="rId56"/>
    <p:sldId id="392" r:id="rId57"/>
    <p:sldId id="393" r:id="rId58"/>
    <p:sldId id="394" r:id="rId59"/>
    <p:sldId id="395" r:id="rId60"/>
    <p:sldId id="396" r:id="rId61"/>
    <p:sldId id="397" r:id="rId62"/>
    <p:sldId id="398" r:id="rId63"/>
    <p:sldId id="399" r:id="rId64"/>
    <p:sldId id="400" r:id="rId65"/>
    <p:sldId id="401" r:id="rId66"/>
    <p:sldId id="402" r:id="rId67"/>
    <p:sldId id="403" r:id="rId68"/>
    <p:sldId id="436" r:id="rId69"/>
    <p:sldId id="437" r:id="rId70"/>
    <p:sldId id="438" r:id="rId71"/>
    <p:sldId id="439" r:id="rId72"/>
    <p:sldId id="459" r:id="rId73"/>
    <p:sldId id="460" r:id="rId74"/>
    <p:sldId id="461" r:id="rId75"/>
    <p:sldId id="462" r:id="rId76"/>
    <p:sldId id="463" r:id="rId77"/>
    <p:sldId id="977" r:id="rId78"/>
    <p:sldId id="465" r:id="rId79"/>
    <p:sldId id="466" r:id="rId80"/>
    <p:sldId id="467" r:id="rId81"/>
    <p:sldId id="468" r:id="rId82"/>
    <p:sldId id="469" r:id="rId83"/>
    <p:sldId id="470" r:id="rId84"/>
    <p:sldId id="471" r:id="rId85"/>
    <p:sldId id="976" r:id="rId86"/>
    <p:sldId id="978" r:id="rId87"/>
    <p:sldId id="826" r:id="rId88"/>
    <p:sldId id="464" r:id="rId89"/>
    <p:sldId id="865" r:id="rId90"/>
    <p:sldId id="888" r:id="rId91"/>
    <p:sldId id="889" r:id="rId92"/>
    <p:sldId id="890" r:id="rId93"/>
    <p:sldId id="891" r:id="rId94"/>
    <p:sldId id="892" r:id="rId95"/>
    <p:sldId id="893" r:id="rId96"/>
    <p:sldId id="894" r:id="rId97"/>
    <p:sldId id="895" r:id="rId98"/>
    <p:sldId id="954" r:id="rId99"/>
    <p:sldId id="898" r:id="rId100"/>
    <p:sldId id="899" r:id="rId101"/>
    <p:sldId id="900" r:id="rId102"/>
    <p:sldId id="901" r:id="rId103"/>
    <p:sldId id="903" r:id="rId104"/>
    <p:sldId id="904" r:id="rId105"/>
    <p:sldId id="905" r:id="rId106"/>
    <p:sldId id="906" r:id="rId107"/>
    <p:sldId id="955" r:id="rId108"/>
    <p:sldId id="968" r:id="rId109"/>
    <p:sldId id="967" r:id="rId110"/>
    <p:sldId id="966" r:id="rId111"/>
    <p:sldId id="502" r:id="rId112"/>
    <p:sldId id="503" r:id="rId113"/>
    <p:sldId id="795" r:id="rId114"/>
    <p:sldId id="796" r:id="rId115"/>
    <p:sldId id="797" r:id="rId116"/>
    <p:sldId id="794" r:id="rId117"/>
    <p:sldId id="979" r:id="rId118"/>
    <p:sldId id="980" r:id="rId119"/>
    <p:sldId id="990" r:id="rId120"/>
    <p:sldId id="989" r:id="rId121"/>
    <p:sldId id="988" r:id="rId122"/>
    <p:sldId id="987" r:id="rId123"/>
    <p:sldId id="986" r:id="rId124"/>
    <p:sldId id="985" r:id="rId125"/>
    <p:sldId id="984" r:id="rId126"/>
    <p:sldId id="983" r:id="rId127"/>
    <p:sldId id="982" r:id="rId128"/>
    <p:sldId id="981" r:id="rId129"/>
    <p:sldId id="969" r:id="rId130"/>
    <p:sldId id="970" r:id="rId131"/>
    <p:sldId id="971" r:id="rId132"/>
    <p:sldId id="972" r:id="rId133"/>
    <p:sldId id="973" r:id="rId134"/>
    <p:sldId id="974" r:id="rId135"/>
    <p:sldId id="975" r:id="rId136"/>
    <p:sldId id="859" r:id="rId13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handoutMaster" Target="handoutMasters/handout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84</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77060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19614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68458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81901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0252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70957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59635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06118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53740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87789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271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10/15/2021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10/15/2021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10/15/2021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10/15/2021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10/15/2021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10/15/2021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10/15/2021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10/15/2021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10/15/2021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10/15/2021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10/15/2021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7972421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10/15/2021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Day. I needed Rescue My sin was heavy. But chains break at the weight of your Glory. I needed shelter</a:t>
            </a:r>
          </a:p>
        </p:txBody>
      </p:sp>
    </p:spTree>
    <p:extLst>
      <p:ext uri="{BB962C8B-B14F-4D97-AF65-F5344CB8AC3E}">
        <p14:creationId xmlns:p14="http://schemas.microsoft.com/office/powerpoint/2010/main" val="12736773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8:1-12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But Jesus went to the Mount of Olives. 2 Now early in the morning He came again into the temple, and all the people came to Him; and He sat down and taught them. 3 Then the scribes and Pharisees brought to Him a woman caught in adultery. And when they had set her in the midst,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they said to Him, "Teacher, this woman was caught in adultery, in the very act. 5 Now Moses, in the law, commanded us that such should be stoned. But what do You say?" 6 This they said, testing Him, that they might have something of which to accuse Him. But Jesus stooped down and wrote on the ground with His finger, as though He did not hear.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So when they continued asking Him, He raised Himself up and said to them,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is without sin among you, let him throw a stone at her first."</a:t>
            </a:r>
            <a:r>
              <a:rPr lang="en-US" sz="3700" dirty="0">
                <a:effectLst/>
                <a:latin typeface="Verdana" panose="020B0604030504040204" pitchFamily="34" charset="0"/>
                <a:ea typeface="Calibri" panose="020F0502020204030204" pitchFamily="34" charset="0"/>
                <a:cs typeface="Times New Roman" panose="02020603050405020304" pitchFamily="18" charset="0"/>
              </a:rPr>
              <a:t> 8 And again He stooped down and wrote on the ground. 9 Then those who heard it, being convicted by their conscience, went out one by one, beginning with the oldest even to the last. And Jesus was left alone, and the woman standing in the midst.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10 When Jesus had raised Himself up and saw no one but the woman, He said to her,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"Woman, where are those accusers of yours? Has no one condemned you?"</a:t>
            </a:r>
            <a:r>
              <a:rPr lang="en-US" sz="3700" dirty="0">
                <a:effectLst/>
                <a:latin typeface="Verdana" panose="020B0604030504040204" pitchFamily="34" charset="0"/>
                <a:ea typeface="Calibri" panose="020F0502020204030204" pitchFamily="34" charset="0"/>
                <a:cs typeface="Times New Roman" panose="02020603050405020304" pitchFamily="18" charset="0"/>
              </a:rPr>
              <a:t> 11 She said, "No one, Lord." And Jesus said to her,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"Neither do I condemn you; go and sin no more."</a:t>
            </a:r>
            <a:r>
              <a:rPr lang="en-US" sz="3700" dirty="0">
                <a:effectLst/>
                <a:latin typeface="Verdana" panose="020B0604030504040204" pitchFamily="34" charset="0"/>
                <a:ea typeface="Calibri" panose="020F0502020204030204" pitchFamily="34" charset="0"/>
                <a:cs typeface="Times New Roman" panose="02020603050405020304" pitchFamily="18" charset="0"/>
              </a:rPr>
              <a:t> 12 Then Jesus spoke to them again, saying,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light of the world. He who follows Me shall not walk in darkness, but have the light of life."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Jeremiah 36</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This Day I’m going to Write a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New Chapter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My tongue is the pen of a ready writer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12:11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they overcame him by the blood of the Lamb and by the word of their testimony, and they did not love their lives to the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DOES ONE HEAR FROM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BIBLE SPEAKS OF SEVERAL WAYS THAT GOD SPEAKS TO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an orphan. Now you call me a citizen of Heaven. When I was broken you were my healing</a:t>
            </a:r>
          </a:p>
        </p:txBody>
      </p:sp>
    </p:spTree>
    <p:extLst>
      <p:ext uri="{BB962C8B-B14F-4D97-AF65-F5344CB8AC3E}">
        <p14:creationId xmlns:p14="http://schemas.microsoft.com/office/powerpoint/2010/main" val="37602024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1. GOD SPEAKS TO US THROUGH SCRIPTURE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All Scripture is given by inspiration of God, and is profitable for doctrine, for reproof, for correction, for instruction in righteousness, 17 that the man of God may be complete, thoroughly equipped for every good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GOD SPEAKS THROUGH GIFTED TEACHERS WHOSE SOURCE IS THE BIBLE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7831439"/>
          </a:xfrm>
          <a:prstGeom prst="rect">
            <a:avLst/>
          </a:prstGeom>
        </p:spPr>
        <p:txBody>
          <a:bodyPr wrap="square">
            <a:spAutoFit/>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GOD SPEAKS TO US THROUGH DIFFICULTIES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119:67-68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67 Before I was afflicted I went astray, But now I keep Your word. 68 You are good, and do good; Teach me Your statutes.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GOD SPEAKS THROUGH THE 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4437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Helper, the Holy Spirit, whom the Father will send in My name, He will teach you all things, and bring to your remembrance all things that I said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6628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GOD SPEAKS THROUGH HIS CREATION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0067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19:1-2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heavens declare the glory of God; And the firmament shows His handiwork. 2 Day unto day utters speech, And night unto night reveals knowledge.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58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now your love is the air that I’m breathing. I have a future my eyes are open. Cause when you call my  </a:t>
            </a:r>
          </a:p>
        </p:txBody>
      </p:sp>
    </p:spTree>
    <p:extLst>
      <p:ext uri="{BB962C8B-B14F-4D97-AF65-F5344CB8AC3E}">
        <p14:creationId xmlns:p14="http://schemas.microsoft.com/office/powerpoint/2010/main" val="32570751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GOD SPEAKS THROUGH WHATEVER OR WHOMEVER HE CHOOSES, BUT NEVER IN DISAGREEMENT WITH THE BIBLE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976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Job 33:14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God may speak in one way, or in another, Yet man does not perceive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776977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CAN ANYTHING KEEP US FROM HEARING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54549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Wrong attitudes, resentment, or unconfessed sins can create distance in our relationship with God. When this happens, confession and repentance will bring us back into a close relationship where we can hear from God again. Spiritual breathing is an excellent practice that will help keep the lines of communication open.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5082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My tongue is the pen of a ready writer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861749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12:11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they overcame him by the blood of the Lamb and by the word of their testimony, and they did not love their lives to the death.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720494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Name</a:t>
            </a:r>
          </a:p>
        </p:txBody>
      </p:sp>
    </p:spTree>
    <p:extLst>
      <p:ext uri="{BB962C8B-B14F-4D97-AF65-F5344CB8AC3E}">
        <p14:creationId xmlns:p14="http://schemas.microsoft.com/office/powerpoint/2010/main" val="35406951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ran out of that Grave. Out of the darkness. Into your Glorious Day. You Called my Name and I ran </a:t>
            </a:r>
          </a:p>
        </p:txBody>
      </p:sp>
    </p:spTree>
    <p:extLst>
      <p:ext uri="{BB962C8B-B14F-4D97-AF65-F5344CB8AC3E}">
        <p14:creationId xmlns:p14="http://schemas.microsoft.com/office/powerpoint/2010/main" val="363949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Out of that Grave. Out of the darkness. Into your Glorious Day. </a:t>
            </a:r>
          </a:p>
        </p:txBody>
      </p:sp>
    </p:spTree>
    <p:extLst>
      <p:ext uri="{BB962C8B-B14F-4D97-AF65-F5344CB8AC3E}">
        <p14:creationId xmlns:p14="http://schemas.microsoft.com/office/powerpoint/2010/main" val="2599286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8967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372051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343656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489850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“Glorious Day”</a:t>
            </a:r>
          </a:p>
          <a:p>
            <a:pPr marL="0" indent="0" algn="ctr">
              <a:buNone/>
            </a:pPr>
            <a:r>
              <a:rPr lang="en-US" sz="4400" b="1" dirty="0">
                <a:solidFill>
                  <a:schemeClr val="bg1"/>
                </a:solidFill>
                <a:latin typeface="Arial"/>
                <a:ea typeface="+mn-lt"/>
                <a:cs typeface="+mn-lt"/>
              </a:rPr>
              <a:t>(Passion)</a:t>
            </a:r>
          </a:p>
        </p:txBody>
      </p:sp>
    </p:spTree>
    <p:extLst>
      <p:ext uri="{BB962C8B-B14F-4D97-AF65-F5344CB8AC3E}">
        <p14:creationId xmlns:p14="http://schemas.microsoft.com/office/powerpoint/2010/main" val="3383735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I’m not afraid to show you my weakness. My failures and flaws Lord you’ve </a:t>
            </a:r>
          </a:p>
        </p:txBody>
      </p:sp>
    </p:spTree>
    <p:extLst>
      <p:ext uri="{BB962C8B-B14F-4D97-AF65-F5344CB8AC3E}">
        <p14:creationId xmlns:p14="http://schemas.microsoft.com/office/powerpoint/2010/main" val="3811572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friend . Cause the God of the mountain. Is the God of the Valley. </a:t>
            </a:r>
          </a:p>
        </p:txBody>
      </p:sp>
    </p:spTree>
    <p:extLst>
      <p:ext uri="{BB962C8B-B14F-4D97-AF65-F5344CB8AC3E}">
        <p14:creationId xmlns:p14="http://schemas.microsoft.com/office/powerpoint/2010/main" val="4019267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96026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1818669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than you. There’s nothing better than you. Lord’ there’s nothing. Nothing is better than you.</a:t>
            </a:r>
          </a:p>
        </p:txBody>
      </p:sp>
    </p:spTree>
    <p:extLst>
      <p:ext uri="{BB962C8B-B14F-4D97-AF65-F5344CB8AC3E}">
        <p14:creationId xmlns:p14="http://schemas.microsoft.com/office/powerpoint/2010/main" val="4007758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3051824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2235282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842724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3511232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227525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buried beneath my shame. Who could carry that kind of weight. It was my tomb till I met you.</a:t>
            </a:r>
          </a:p>
        </p:txBody>
      </p:sp>
    </p:spTree>
    <p:extLst>
      <p:ext uri="{BB962C8B-B14F-4D97-AF65-F5344CB8AC3E}">
        <p14:creationId xmlns:p14="http://schemas.microsoft.com/office/powerpoint/2010/main" val="1505128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840696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2272753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2192361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3262917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Canvas and the Clay” </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737098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my mother’s womb. You formed me with your hands. Known and loved by you. Before I took a </a:t>
            </a:r>
          </a:p>
        </p:txBody>
      </p:sp>
    </p:spTree>
    <p:extLst>
      <p:ext uri="{BB962C8B-B14F-4D97-AF65-F5344CB8AC3E}">
        <p14:creationId xmlns:p14="http://schemas.microsoft.com/office/powerpoint/2010/main" val="3037986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When I doubt it, Lord, remind me. I’m wonderfully made. You’re an artist and a potter.</a:t>
            </a:r>
          </a:p>
        </p:txBody>
      </p:sp>
    </p:spTree>
    <p:extLst>
      <p:ext uri="{BB962C8B-B14F-4D97-AF65-F5344CB8AC3E}">
        <p14:creationId xmlns:p14="http://schemas.microsoft.com/office/powerpoint/2010/main" val="2045100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the canvas and the clay. You make all things work together. For my future and for my good. You make</a:t>
            </a:r>
          </a:p>
        </p:txBody>
      </p:sp>
    </p:spTree>
    <p:extLst>
      <p:ext uri="{BB962C8B-B14F-4D97-AF65-F5344CB8AC3E}">
        <p14:creationId xmlns:p14="http://schemas.microsoft.com/office/powerpoint/2010/main" val="549655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things work together for your glory and for your name. There’s a healing light. Just beyond the clouds</a:t>
            </a:r>
          </a:p>
        </p:txBody>
      </p:sp>
    </p:spTree>
    <p:extLst>
      <p:ext uri="{BB962C8B-B14F-4D97-AF65-F5344CB8AC3E}">
        <p14:creationId xmlns:p14="http://schemas.microsoft.com/office/powerpoint/2010/main" val="1664737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Though I’ve walked through fire. I see it clearly </a:t>
            </a:r>
            <a:r>
              <a:rPr lang="en-US" sz="4000" dirty="0" err="1">
                <a:solidFill>
                  <a:schemeClr val="bg1"/>
                </a:solidFill>
                <a:latin typeface="Arial"/>
                <a:ea typeface="+mn-lt"/>
                <a:cs typeface="+mn-lt"/>
              </a:rPr>
              <a:t>now.I</a:t>
            </a:r>
            <a:r>
              <a:rPr lang="en-US" sz="4000" dirty="0">
                <a:solidFill>
                  <a:schemeClr val="bg1"/>
                </a:solidFill>
                <a:latin typeface="Arial"/>
                <a:ea typeface="+mn-lt"/>
                <a:cs typeface="+mn-lt"/>
              </a:rPr>
              <a:t> know nothing has been wasted. No failure or mistake</a:t>
            </a:r>
          </a:p>
        </p:txBody>
      </p:sp>
    </p:spTree>
    <p:extLst>
      <p:ext uri="{BB962C8B-B14F-4D97-AF65-F5344CB8AC3E}">
        <p14:creationId xmlns:p14="http://schemas.microsoft.com/office/powerpoint/2010/main" val="369736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was breathing but not alive. All my failures I try to hide. It was my tomb, Yeah Till I met you. </a:t>
            </a:r>
          </a:p>
        </p:txBody>
      </p:sp>
    </p:spTree>
    <p:extLst>
      <p:ext uri="{BB962C8B-B14F-4D97-AF65-F5344CB8AC3E}">
        <p14:creationId xmlns:p14="http://schemas.microsoft.com/office/powerpoint/2010/main" val="2333333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an artist and a potter I’m the canvas and the clay. You make all things work together. For my </a:t>
            </a:r>
          </a:p>
        </p:txBody>
      </p:sp>
    </p:spTree>
    <p:extLst>
      <p:ext uri="{BB962C8B-B14F-4D97-AF65-F5344CB8AC3E}">
        <p14:creationId xmlns:p14="http://schemas.microsoft.com/office/powerpoint/2010/main" val="2298696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Future and for my good. You make all things work together for your glory and for your name.</a:t>
            </a:r>
          </a:p>
        </p:txBody>
      </p:sp>
    </p:spTree>
    <p:extLst>
      <p:ext uri="{BB962C8B-B14F-4D97-AF65-F5344CB8AC3E}">
        <p14:creationId xmlns:p14="http://schemas.microsoft.com/office/powerpoint/2010/main" val="2180664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my good. For my good. And when I doubt it, Lord, remind me. I’m wonderfully made . You’re an </a:t>
            </a:r>
          </a:p>
        </p:txBody>
      </p:sp>
    </p:spTree>
    <p:extLst>
      <p:ext uri="{BB962C8B-B14F-4D97-AF65-F5344CB8AC3E}">
        <p14:creationId xmlns:p14="http://schemas.microsoft.com/office/powerpoint/2010/main" val="1144013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Artist and a potter I’m the canvas and the clay. And I know nothing has been wasted. No failure or </a:t>
            </a:r>
          </a:p>
        </p:txBody>
      </p:sp>
    </p:spTree>
    <p:extLst>
      <p:ext uri="{BB962C8B-B14F-4D97-AF65-F5344CB8AC3E}">
        <p14:creationId xmlns:p14="http://schemas.microsoft.com/office/powerpoint/2010/main" val="11556352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Mistake. You’re an artist and a potter. I’m the canvas and the clay. You make all things. Work together for</a:t>
            </a:r>
          </a:p>
        </p:txBody>
      </p:sp>
    </p:spTree>
    <p:extLst>
      <p:ext uri="{BB962C8B-B14F-4D97-AF65-F5344CB8AC3E}">
        <p14:creationId xmlns:p14="http://schemas.microsoft.com/office/powerpoint/2010/main" val="2201907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future and for my good. You make all things. Work together for your glory. And for your name.</a:t>
            </a:r>
          </a:p>
        </p:txBody>
      </p:sp>
    </p:spTree>
    <p:extLst>
      <p:ext uri="{BB962C8B-B14F-4D97-AF65-F5344CB8AC3E}">
        <p14:creationId xmlns:p14="http://schemas.microsoft.com/office/powerpoint/2010/main" val="39154882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doubt it, Lord, remind me I’m wonderfully made. You’re and artist and a potter. I’m the canvas </a:t>
            </a:r>
          </a:p>
        </p:txBody>
      </p:sp>
    </p:spTree>
    <p:extLst>
      <p:ext uri="{BB962C8B-B14F-4D97-AF65-F5344CB8AC3E}">
        <p14:creationId xmlns:p14="http://schemas.microsoft.com/office/powerpoint/2010/main" val="1344822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the clay. I know nothing has been wasted. No failure or mistake. You’re an artist and a potter. I’m </a:t>
            </a:r>
          </a:p>
        </p:txBody>
      </p:sp>
    </p:spTree>
    <p:extLst>
      <p:ext uri="{BB962C8B-B14F-4D97-AF65-F5344CB8AC3E}">
        <p14:creationId xmlns:p14="http://schemas.microsoft.com/office/powerpoint/2010/main" val="865259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canvas and clay. You’re an artist and a potter. I’m the canvas and the clay. You’re an artist and a </a:t>
            </a:r>
          </a:p>
        </p:txBody>
      </p:sp>
    </p:spTree>
    <p:extLst>
      <p:ext uri="{BB962C8B-B14F-4D97-AF65-F5344CB8AC3E}">
        <p14:creationId xmlns:p14="http://schemas.microsoft.com/office/powerpoint/2010/main" val="1619419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Potter I’m the canvas and the clay.</a:t>
            </a:r>
          </a:p>
        </p:txBody>
      </p:sp>
    </p:spTree>
    <p:extLst>
      <p:ext uri="{BB962C8B-B14F-4D97-AF65-F5344CB8AC3E}">
        <p14:creationId xmlns:p14="http://schemas.microsoft.com/office/powerpoint/2010/main" val="588959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Called My Name And I ran out out of that Grave. Out of the darkness Into your Glorious Day.</a:t>
            </a:r>
          </a:p>
        </p:txBody>
      </p:sp>
    </p:spTree>
    <p:extLst>
      <p:ext uri="{BB962C8B-B14F-4D97-AF65-F5344CB8AC3E}">
        <p14:creationId xmlns:p14="http://schemas.microsoft.com/office/powerpoint/2010/main" val="3910078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O Come to the Altar”</a:t>
            </a:r>
          </a:p>
          <a:p>
            <a:pPr marL="0" indent="0" algn="ctr">
              <a:buNone/>
            </a:pPr>
            <a:r>
              <a:rPr lang="en-US" sz="4400" b="1" dirty="0">
                <a:solidFill>
                  <a:schemeClr val="bg1"/>
                </a:solidFill>
                <a:latin typeface="Arial"/>
                <a:ea typeface="+mn-lt"/>
                <a:cs typeface="+mn-lt"/>
              </a:rPr>
              <a:t>(Bethel)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105092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you hurting and broken within? Overwhelmed by the weight of your sin? Jesus is calling</a:t>
            </a:r>
          </a:p>
        </p:txBody>
      </p:sp>
    </p:spTree>
    <p:extLst>
      <p:ext uri="{BB962C8B-B14F-4D97-AF65-F5344CB8AC3E}">
        <p14:creationId xmlns:p14="http://schemas.microsoft.com/office/powerpoint/2010/main" val="2742740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Have you come to the end of yourself. Do you thirst for a drink from the well? Jesus is calling</a:t>
            </a:r>
          </a:p>
        </p:txBody>
      </p:sp>
    </p:spTree>
    <p:extLst>
      <p:ext uri="{BB962C8B-B14F-4D97-AF65-F5344CB8AC3E}">
        <p14:creationId xmlns:p14="http://schemas.microsoft.com/office/powerpoint/2010/main" val="1419335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 Come to the Altar. The Father’s arms are open wide. Forgiveness was bought with. The precious </a:t>
            </a:r>
          </a:p>
        </p:txBody>
      </p:sp>
    </p:spTree>
    <p:extLst>
      <p:ext uri="{BB962C8B-B14F-4D97-AF65-F5344CB8AC3E}">
        <p14:creationId xmlns:p14="http://schemas.microsoft.com/office/powerpoint/2010/main" val="1043036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blood of Jesus Christ. Leave behind your regrets and mistakes. Come today there’s no reason to wait. </a:t>
            </a:r>
          </a:p>
        </p:txBody>
      </p:sp>
    </p:spTree>
    <p:extLst>
      <p:ext uri="{BB962C8B-B14F-4D97-AF65-F5344CB8AC3E}">
        <p14:creationId xmlns:p14="http://schemas.microsoft.com/office/powerpoint/2010/main" val="446732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is calling. Bring your sorrows and trade them for joy. From the ashes a new life is born. Jesus is</a:t>
            </a:r>
          </a:p>
        </p:txBody>
      </p:sp>
    </p:spTree>
    <p:extLst>
      <p:ext uri="{BB962C8B-B14F-4D97-AF65-F5344CB8AC3E}">
        <p14:creationId xmlns:p14="http://schemas.microsoft.com/office/powerpoint/2010/main" val="3186596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Calling. O come to the Altar. The Father’s arms are open wide. Forgiveness was bought with the </a:t>
            </a:r>
          </a:p>
        </p:txBody>
      </p:sp>
    </p:spTree>
    <p:extLst>
      <p:ext uri="{BB962C8B-B14F-4D97-AF65-F5344CB8AC3E}">
        <p14:creationId xmlns:p14="http://schemas.microsoft.com/office/powerpoint/2010/main" val="2219837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Blood of Jesus Christ. O Come to the Altar. The Father’s arms are open wide. Forgiveness was</a:t>
            </a:r>
          </a:p>
        </p:txBody>
      </p:sp>
    </p:spTree>
    <p:extLst>
      <p:ext uri="{BB962C8B-B14F-4D97-AF65-F5344CB8AC3E}">
        <p14:creationId xmlns:p14="http://schemas.microsoft.com/office/powerpoint/2010/main" val="2200063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Bought with. The precious blood of Jesus Christ . Oh,</a:t>
            </a:r>
          </a:p>
          <a:p>
            <a:pPr marL="0" indent="0" algn="ctr">
              <a:buNone/>
            </a:pPr>
            <a:r>
              <a:rPr lang="en-US" sz="4000" dirty="0">
                <a:solidFill>
                  <a:schemeClr val="bg1"/>
                </a:solidFill>
                <a:latin typeface="Arial"/>
                <a:ea typeface="+mn-lt"/>
                <a:cs typeface="+mn-lt"/>
              </a:rPr>
              <a:t>What a Savior. Isn’t he wonderful. Sing Hallelujah </a:t>
            </a:r>
          </a:p>
        </p:txBody>
      </p:sp>
    </p:spTree>
    <p:extLst>
      <p:ext uri="{BB962C8B-B14F-4D97-AF65-F5344CB8AC3E}">
        <p14:creationId xmlns:p14="http://schemas.microsoft.com/office/powerpoint/2010/main" val="4143349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Christ is risen.  Bow down before him. For he is Lord of all . Sing Hallelujah Christ is risen. Oh what a </a:t>
            </a:r>
          </a:p>
        </p:txBody>
      </p:sp>
    </p:spTree>
    <p:extLst>
      <p:ext uri="{BB962C8B-B14F-4D97-AF65-F5344CB8AC3E}">
        <p14:creationId xmlns:p14="http://schemas.microsoft.com/office/powerpoint/2010/main" val="267294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Called My Name And I ran out out of that Grave. Out of the darkness Into your Glorious Day.</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728698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Savior. Isn’t he wonderful. Sing Hallelujah Christ is risen. Bow down before him. For he is Lord of all</a:t>
            </a:r>
          </a:p>
        </p:txBody>
      </p:sp>
    </p:spTree>
    <p:extLst>
      <p:ext uri="{BB962C8B-B14F-4D97-AF65-F5344CB8AC3E}">
        <p14:creationId xmlns:p14="http://schemas.microsoft.com/office/powerpoint/2010/main" val="2239601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 Hallelujah, Christ is Risen. O Come to the Altar. The Father’s arms are open wide.</a:t>
            </a:r>
          </a:p>
        </p:txBody>
      </p:sp>
    </p:spTree>
    <p:extLst>
      <p:ext uri="{BB962C8B-B14F-4D97-AF65-F5344CB8AC3E}">
        <p14:creationId xmlns:p14="http://schemas.microsoft.com/office/powerpoint/2010/main" val="2722413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Forgiveness was bought with. The precious Blood of Jesus Christ. O Come to the Altar. The Father’s arms</a:t>
            </a:r>
          </a:p>
        </p:txBody>
      </p:sp>
    </p:spTree>
    <p:extLst>
      <p:ext uri="{BB962C8B-B14F-4D97-AF65-F5344CB8AC3E}">
        <p14:creationId xmlns:p14="http://schemas.microsoft.com/office/powerpoint/2010/main" val="19484923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open wide. Forgiveness was bought with the precious blood of Jesus Christ.</a:t>
            </a:r>
          </a:p>
        </p:txBody>
      </p:sp>
    </p:spTree>
    <p:extLst>
      <p:ext uri="{BB962C8B-B14F-4D97-AF65-F5344CB8AC3E}">
        <p14:creationId xmlns:p14="http://schemas.microsoft.com/office/powerpoint/2010/main" val="3027868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Bear your cross as you wait for the crown. Tell the world of the treasure you’ve found.</a:t>
            </a:r>
          </a:p>
        </p:txBody>
      </p:sp>
    </p:spTree>
    <p:extLst>
      <p:ext uri="{BB962C8B-B14F-4D97-AF65-F5344CB8AC3E}">
        <p14:creationId xmlns:p14="http://schemas.microsoft.com/office/powerpoint/2010/main" val="19312412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”By The Cross”</a:t>
            </a:r>
          </a:p>
          <a:p>
            <a:pPr marL="0" indent="0" algn="ctr">
              <a:buNone/>
            </a:pPr>
            <a:r>
              <a:rPr lang="en-US" sz="4400" b="1" dirty="0">
                <a:solidFill>
                  <a:schemeClr val="bg1"/>
                </a:solidFill>
                <a:latin typeface="Arial"/>
                <a:ea typeface="+mn-lt"/>
                <a:cs typeface="+mn-lt"/>
              </a:rPr>
              <a:t>(Red Rocks Worship)</a:t>
            </a:r>
          </a:p>
        </p:txBody>
      </p:sp>
    </p:spTree>
    <p:extLst>
      <p:ext uri="{BB962C8B-B14F-4D97-AF65-F5344CB8AC3E}">
        <p14:creationId xmlns:p14="http://schemas.microsoft.com/office/powerpoint/2010/main" val="6412895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Long my soul has waited for you. Bound by sin and nature’s night. But in the secret, I will find you.</a:t>
            </a:r>
          </a:p>
        </p:txBody>
      </p:sp>
    </p:spTree>
    <p:extLst>
      <p:ext uri="{BB962C8B-B14F-4D97-AF65-F5344CB8AC3E}">
        <p14:creationId xmlns:p14="http://schemas.microsoft.com/office/powerpoint/2010/main" val="14533612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Mighty ray of holy night. Oh’ these chains were sweetly broken. Bound by shame, You set me free.</a:t>
            </a:r>
          </a:p>
        </p:txBody>
      </p:sp>
    </p:spTree>
    <p:extLst>
      <p:ext uri="{BB962C8B-B14F-4D97-AF65-F5344CB8AC3E}">
        <p14:creationId xmlns:p14="http://schemas.microsoft.com/office/powerpoint/2010/main" val="37996973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Perfect love, my fear was stolen. When, thou, My Jesus, died for me. By the cross of Jesus Christ.</a:t>
            </a:r>
          </a:p>
        </p:txBody>
      </p:sp>
    </p:spTree>
    <p:extLst>
      <p:ext uri="{BB962C8B-B14F-4D97-AF65-F5344CB8AC3E}">
        <p14:creationId xmlns:p14="http://schemas.microsoft.com/office/powerpoint/2010/main" val="29440858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sin was brought at the highest price. And every fear was lost, every sin erased. When Jesus</a:t>
            </a:r>
          </a:p>
        </p:txBody>
      </p:sp>
    </p:spTree>
    <p:extLst>
      <p:ext uri="{BB962C8B-B14F-4D97-AF65-F5344CB8AC3E}">
        <p14:creationId xmlns:p14="http://schemas.microsoft.com/office/powerpoint/2010/main" val="260862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your Mercy has saved my soul. Now your freedom is all that I know. The old made New. Jesus</a:t>
            </a:r>
          </a:p>
        </p:txBody>
      </p:sp>
    </p:spTree>
    <p:extLst>
      <p:ext uri="{BB962C8B-B14F-4D97-AF65-F5344CB8AC3E}">
        <p14:creationId xmlns:p14="http://schemas.microsoft.com/office/powerpoint/2010/main" val="10555672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tookthe</a:t>
            </a:r>
            <a:r>
              <a:rPr lang="en-US" sz="4000" dirty="0">
                <a:solidFill>
                  <a:schemeClr val="bg1"/>
                </a:solidFill>
                <a:latin typeface="Arial"/>
                <a:ea typeface="+mn-lt"/>
                <a:cs typeface="+mn-lt"/>
              </a:rPr>
              <a:t> cross, He took my place. All my heart I lay before thee. To sound the depths of love divine.</a:t>
            </a:r>
          </a:p>
        </p:txBody>
      </p:sp>
    </p:spTree>
    <p:extLst>
      <p:ext uri="{BB962C8B-B14F-4D97-AF65-F5344CB8AC3E}">
        <p14:creationId xmlns:p14="http://schemas.microsoft.com/office/powerpoint/2010/main" val="20640111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 free, so infinite, Your glory. That I am Yours and you are mine. By the Cross of Jesus. Every sin was </a:t>
            </a:r>
          </a:p>
        </p:txBody>
      </p:sp>
    </p:spTree>
    <p:extLst>
      <p:ext uri="{BB962C8B-B14F-4D97-AF65-F5344CB8AC3E}">
        <p14:creationId xmlns:p14="http://schemas.microsoft.com/office/powerpoint/2010/main" val="2509847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was bought at the highest price. And every fear was lost, every sin erased. When Jesus took the cross</a:t>
            </a:r>
          </a:p>
        </p:txBody>
      </p:sp>
    </p:spTree>
    <p:extLst>
      <p:ext uri="{BB962C8B-B14F-4D97-AF65-F5344CB8AC3E}">
        <p14:creationId xmlns:p14="http://schemas.microsoft.com/office/powerpoint/2010/main" val="1120005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took my place, yeah. Then sings my soul. Then cries my heart.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Kingdom come,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heaven’s part.</a:t>
            </a:r>
          </a:p>
        </p:txBody>
      </p:sp>
    </p:spTree>
    <p:extLst>
      <p:ext uri="{BB962C8B-B14F-4D97-AF65-F5344CB8AC3E}">
        <p14:creationId xmlns:p14="http://schemas.microsoft.com/office/powerpoint/2010/main" val="38622850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 returns or calls me home. I’ll praise the name of Christ alone. Then sings my soul, then cries my </a:t>
            </a:r>
          </a:p>
        </p:txBody>
      </p:sp>
    </p:spTree>
    <p:extLst>
      <p:ext uri="{BB962C8B-B14F-4D97-AF65-F5344CB8AC3E}">
        <p14:creationId xmlns:p14="http://schemas.microsoft.com/office/powerpoint/2010/main" val="39288689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Heart.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Kingdom come,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Heaven’s part.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 returns or calls me home. I’ll praise the name of</a:t>
            </a:r>
          </a:p>
        </p:txBody>
      </p:sp>
    </p:spTree>
    <p:extLst>
      <p:ext uri="{BB962C8B-B14F-4D97-AF65-F5344CB8AC3E}">
        <p14:creationId xmlns:p14="http://schemas.microsoft.com/office/powerpoint/2010/main" val="7014072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Christ alone. I’ll praise the name of Christ alone. Long my soul has waited for you. Bound by sin and </a:t>
            </a:r>
          </a:p>
        </p:txBody>
      </p:sp>
    </p:spTree>
    <p:extLst>
      <p:ext uri="{BB962C8B-B14F-4D97-AF65-F5344CB8AC3E}">
        <p14:creationId xmlns:p14="http://schemas.microsoft.com/office/powerpoint/2010/main" val="2185764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Natures night. But in secret, I will find you. A mighty flood of Holy light. </a:t>
            </a:r>
            <a:r>
              <a:rPr lang="en-US" sz="4000" dirty="0" err="1">
                <a:solidFill>
                  <a:schemeClr val="bg1"/>
                </a:solidFill>
                <a:latin typeface="Arial"/>
                <a:ea typeface="+mn-lt"/>
                <a:cs typeface="+mn-lt"/>
              </a:rPr>
              <a:t>Yeah,yeah,yeah</a:t>
            </a:r>
            <a:r>
              <a:rPr lang="en-US" sz="4000" dirty="0">
                <a:solidFill>
                  <a:schemeClr val="bg1"/>
                </a:solidFill>
                <a:latin typeface="Arial"/>
                <a:ea typeface="+mn-lt"/>
                <a:cs typeface="+mn-lt"/>
              </a:rPr>
              <a:t>. And by the</a:t>
            </a:r>
          </a:p>
        </p:txBody>
      </p:sp>
    </p:spTree>
    <p:extLst>
      <p:ext uri="{BB962C8B-B14F-4D97-AF65-F5344CB8AC3E}">
        <p14:creationId xmlns:p14="http://schemas.microsoft.com/office/powerpoint/2010/main" val="32091340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Cross of Jesus Christ. Every sin was bought at highest price. And every fear was lost., every sin</a:t>
            </a:r>
          </a:p>
        </p:txBody>
      </p:sp>
    </p:spTree>
    <p:extLst>
      <p:ext uri="{BB962C8B-B14F-4D97-AF65-F5344CB8AC3E}">
        <p14:creationId xmlns:p14="http://schemas.microsoft.com/office/powerpoint/2010/main" val="36144809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Erased. When Jesus took the cross, He took my place. And by the cross of Jesus Christ. Every sin</a:t>
            </a:r>
          </a:p>
        </p:txBody>
      </p:sp>
    </p:spTree>
    <p:extLst>
      <p:ext uri="{BB962C8B-B14F-4D97-AF65-F5344CB8AC3E}">
        <p14:creationId xmlns:p14="http://schemas.microsoft.com/office/powerpoint/2010/main" val="877686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When I met you. When you called my Name and I ran out of that grave. Out of the darkness into your</a:t>
            </a:r>
          </a:p>
        </p:txBody>
      </p:sp>
    </p:spTree>
    <p:extLst>
      <p:ext uri="{BB962C8B-B14F-4D97-AF65-F5344CB8AC3E}">
        <p14:creationId xmlns:p14="http://schemas.microsoft.com/office/powerpoint/2010/main" val="17398231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Was bought at the highest price. And every fear was lost, every sin erased. When Jesus took the Cross</a:t>
            </a:r>
          </a:p>
        </p:txBody>
      </p:sp>
    </p:spTree>
    <p:extLst>
      <p:ext uri="{BB962C8B-B14F-4D97-AF65-F5344CB8AC3E}">
        <p14:creationId xmlns:p14="http://schemas.microsoft.com/office/powerpoint/2010/main" val="3427905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took my place. When Jesus took the cross, He took my place.</a:t>
            </a:r>
          </a:p>
        </p:txBody>
      </p:sp>
    </p:spTree>
    <p:extLst>
      <p:ext uri="{BB962C8B-B14F-4D97-AF65-F5344CB8AC3E}">
        <p14:creationId xmlns:p14="http://schemas.microsoft.com/office/powerpoint/2010/main" val="34383614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739281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It’s Time to Write a New Chapter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John 21:24-25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October 17,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book, person&#10;&#10;Description automatically generated">
            <a:extLst>
              <a:ext uri="{FF2B5EF4-FFF2-40B4-BE49-F238E27FC236}">
                <a16:creationId xmlns:a16="http://schemas.microsoft.com/office/drawing/2014/main" id="{0AA69B3E-921A-4927-9B71-E117FFCFDA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7244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2309" y="5920509"/>
            <a:ext cx="1483976" cy="1112982"/>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21:24-25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This is the disciple who testifies of these things, and wrote these things; and we know that his testimony is true. 25 And there are also many other things that Jesus did, which if they were written one by one, I suppose that even the world itself could not contain the books that would be written.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36:22-23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Now the king was sitting in the winter house in the ninth month, with a fire burning on the hearth before him. 23 And it happened, when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Jehudi</a:t>
            </a:r>
            <a:r>
              <a:rPr lang="en-US" sz="4000" dirty="0">
                <a:effectLst/>
                <a:latin typeface="Verdana" panose="020B0604030504040204" pitchFamily="34" charset="0"/>
                <a:ea typeface="Calibri" panose="020F0502020204030204" pitchFamily="34" charset="0"/>
                <a:cs typeface="Times New Roman" panose="02020603050405020304" pitchFamily="18" charset="0"/>
              </a:rPr>
              <a:t> had read three or four columns, that the king cut it with the scribe's knife and cast it into the fire that was on the hearth, until all the scroll was consumed in the fire that was on the hearth.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About to write a new Chapter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Isaiah 43:19-21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Behold, I will do a new thing, Now it shall spring forth; Shall you not know it? I will even make a road in the wilderness And rivers in the desert. 20 The beast of the field will honor Me, The jackals and the ostriches, Because I give waters in the wilderness And rivers in the desert, To give drink to My people, My chosen. 21 This people I have formed for Myself; They shall declare My praise.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Jesus had an issue with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Scribes of His 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Glorious Day. You called my name and I ran out of that Grave. Out of the darkness into your Glorious </a:t>
            </a:r>
          </a:p>
        </p:txBody>
      </p:sp>
    </p:spTree>
    <p:extLst>
      <p:ext uri="{BB962C8B-B14F-4D97-AF65-F5344CB8AC3E}">
        <p14:creationId xmlns:p14="http://schemas.microsoft.com/office/powerpoint/2010/main" val="2867955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23:22-33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Woe to you, scribes and Pharisees, hypocrites! For you pay tithe of mint and anise and </a:t>
            </a:r>
            <a:r>
              <a:rPr lang="en-US" sz="4000" dirty="0" err="1">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cummin</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and have neglected the weightier matters of the law: justice and mercy and faith. These you ought to have done, without leaving the others undone.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Blind guides, who strain out a gnat and swallow a camel! 25 Woe to you, scribes and Pharisees, hypocrites! For you cleanse the outside of the cup and dish, but inside they are full of extortion and self-indulgence.</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Blind Pharisee, first cleanse the inside of the cup and dish, that the outside of them may be clean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Woe to you, scribes and Pharisees, hypocrites! For you are like whitewashed tombs which indeed appear beautiful outwardly, but inside are full of dead men's bones and all uncleanness.</a:t>
            </a:r>
            <a:r>
              <a:rPr lang="en-US" sz="3600" dirty="0">
                <a:effectLst/>
                <a:latin typeface="Verdana" panose="020B0604030504040204" pitchFamily="34" charset="0"/>
                <a:ea typeface="Calibri" panose="020F0502020204030204" pitchFamily="34" charset="0"/>
                <a:cs typeface="Times New Roman" panose="02020603050405020304" pitchFamily="18" charset="0"/>
              </a:rPr>
              <a:t> 28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Even so you also outwardly appear righteous to men, but inside you are full of hypocrisy and lawlessness.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Woe to you, scribes and Pharisees, hypocrites! Because you build the tombs of the prophets and adorn the monuments of the righteous,</a:t>
            </a:r>
            <a:r>
              <a:rPr lang="en-US" sz="4000" dirty="0">
                <a:effectLst/>
                <a:latin typeface="Verdana" panose="020B0604030504040204" pitchFamily="34" charset="0"/>
                <a:ea typeface="Calibri" panose="020F0502020204030204" pitchFamily="34" charset="0"/>
                <a:cs typeface="Times New Roman" panose="02020603050405020304" pitchFamily="18" charset="0"/>
              </a:rPr>
              <a:t> 30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say, 'If we had lived in the days of our fathers, we would not have been partakers with them in the blood of the prophets.'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you are witnesses against yourselves that you are sons of those who murdered the prophets.</a:t>
            </a:r>
            <a:r>
              <a:rPr lang="en-US" sz="4000" dirty="0">
                <a:effectLst/>
                <a:latin typeface="Verdana" panose="020B0604030504040204" pitchFamily="34" charset="0"/>
                <a:ea typeface="Calibri" panose="020F0502020204030204" pitchFamily="34" charset="0"/>
                <a:cs typeface="Times New Roman" panose="02020603050405020304" pitchFamily="18" charset="0"/>
              </a:rPr>
              <a:t> 32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Fill up, then, the measure of your fathers' guilt. </a:t>
            </a:r>
            <a:r>
              <a:rPr lang="en-US" sz="4000" dirty="0">
                <a:effectLst/>
                <a:latin typeface="Verdana" panose="020B0604030504040204" pitchFamily="34" charset="0"/>
                <a:ea typeface="Calibri" panose="020F0502020204030204" pitchFamily="34" charset="0"/>
                <a:cs typeface="Times New Roman" panose="02020603050405020304" pitchFamily="18" charset="0"/>
              </a:rPr>
              <a:t>33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Serpents, brood of vipers! How can you escape the condemnation of hell?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territory Zebulun was allocated was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southern end of the Galilee</a:t>
            </a:r>
            <a:r>
              <a:rPr lang="en-US" sz="4000" dirty="0">
                <a:effectLst/>
                <a:latin typeface="Verdana" panose="020B0604030504040204" pitchFamily="34" charset="0"/>
                <a:ea typeface="Calibri" panose="020F0502020204030204" pitchFamily="34" charset="0"/>
                <a:cs typeface="Times New Roman" panose="02020603050405020304" pitchFamily="18" charset="0"/>
              </a:rPr>
              <a:t>, with its eastern border being the Sea of Galilee, the western border being the Mediterranean Sea, the south being bordered by the Tribe of Issachar, and the north by Asher on the western side and Naphtali on the eastern.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God then made Zebulon a geographical place by the Sea of Galilee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4:16-21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So He came to Nazareth, where He had been brought up. And as His custom was, He went into the synagogue on the Sabbath day, and stood up to read. 17 And He was handed the book of the prophet Isaiah. And when He had opened the book, He found the place where it was written: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Spirit of the LORD is upon Me, Because He has anointed Me To preach the gospel to the poor; He has sent Me to heal the brokenhearted, To proclaim liberty to the captives And recovery of sight to the blind, To set at liberty those who are oppressed;</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To proclaim the acceptable year of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Then He closed the book, and gave it back to the attendant and sat down. And the eyes of all who were in the synagogue were fixed on Him. 21 And He began to say to them, "Today this Scripture is fulfilled in your hearing."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12191</TotalTime>
  <Words>3940</Words>
  <Application>Microsoft Office PowerPoint</Application>
  <PresentationFormat>Widescreen</PresentationFormat>
  <Paragraphs>312</Paragraphs>
  <Slides>133</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133</vt:i4>
      </vt:variant>
    </vt:vector>
  </HeadingPairs>
  <TitlesOfParts>
    <vt:vector size="144" baseType="lpstr">
      <vt:lpstr>Arial</vt:lpstr>
      <vt:lpstr>Calibri</vt:lpstr>
      <vt:lpstr>Calibri Light</vt:lpstr>
      <vt:lpstr>Constantia</vt:lpstr>
      <vt:lpstr>Verdana</vt:lpstr>
      <vt:lpstr>Verdana Pro</vt:lpstr>
      <vt:lpstr>Wingdings 2</vt:lpstr>
      <vt:lpstr>1_Mountain Top</vt:lpstr>
      <vt:lpstr>2_Mountain Top</vt:lpstr>
      <vt:lpstr>1_office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788</cp:revision>
  <dcterms:created xsi:type="dcterms:W3CDTF">2009-08-18T08:19:59Z</dcterms:created>
  <dcterms:modified xsi:type="dcterms:W3CDTF">2021-10-16T04:12:18Z</dcterms:modified>
</cp:coreProperties>
</file>