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977" r:id="rId28"/>
    <p:sldId id="976" r:id="rId29"/>
    <p:sldId id="970" r:id="rId30"/>
    <p:sldId id="971" r:id="rId31"/>
    <p:sldId id="972" r:id="rId32"/>
    <p:sldId id="973" r:id="rId33"/>
    <p:sldId id="974" r:id="rId34"/>
    <p:sldId id="975" r:id="rId35"/>
    <p:sldId id="859"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19 Do not receive an accusation against an elder except from two or three witnesses. 20 Those who are sinning rebuke in the presence of all, that the rest also may fear.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5:13-15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Is anyone among you suffering? Let him pray. Is anyone cheerful? Let him sing psalms. 14 Is anyone among you sick? Let him call for the elders of the church, and let them pray over him, anointing him with oil in the name of the Lord. 15 And the prayer of faith will save the sick, and the Lord will raise him up. And if he has committed sins, he will be forgiven.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and to esteem them very highly in love for their work's sake. Be at peace among yourselves.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The things which you learned and received and heard and saw in me, these do, and the God of peace will be with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12:20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"Deceit is in the heart of those who devise evil, But counselors of peace have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Now we exhort you, brethren, warn those who are unruly, comfort the fainthearted, uphold the weak, be patient with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soul of a lazy man desires, and has nothing; But the soul of the diligent shall be made rich.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way of the lazy man is like a hedge of thorns, But the way of the upright is a highway.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is our refuge and strength, A very present help in trouble. 2 Therefore we will not fear, Even though the earth be removed, And though the mountains be carried into the midst of the sea; 3 Though its waters roar and be troubled, Though the mountains shake with its swelling.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Render No One Evil for Evil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5:11-15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20,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ross on a mountain&#10;&#10;Description automatically generated with medium confidence">
            <a:extLst>
              <a:ext uri="{FF2B5EF4-FFF2-40B4-BE49-F238E27FC236}">
                <a16:creationId xmlns:a16="http://schemas.microsoft.com/office/drawing/2014/main" id="{32772378-BE0A-44F9-B56B-00BCE10F9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"Receive one who is weak in the faith, but not to disputes over doubtful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8:9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beware lest somehow this liberty of yours become a stumbling block to those who are weak"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See that no one renders evil for evil to anyone, but always pursue what is good both for yourselves and for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have heard that it was said, 'An eye for an eye and a tooth for a tooth.'</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I tell you not to resist an evil person. But whoever slaps you on your right cheek, turn the other to him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5:43-45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43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have heard that it was said, 'You shall love your neighbor and hate your enemy.'</a:t>
            </a:r>
            <a:r>
              <a:rPr lang="en-US" sz="3700" dirty="0">
                <a:effectLst/>
                <a:latin typeface="Verdana" panose="020B0604030504040204" pitchFamily="34" charset="0"/>
                <a:ea typeface="Calibri" panose="020F0502020204030204" pitchFamily="34" charset="0"/>
                <a:cs typeface="Times New Roman" panose="02020603050405020304" pitchFamily="18" charset="0"/>
              </a:rPr>
              <a:t>  44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I say to you, love your enemies, bless those who curse you, do good to those who hate you, and pray for those who spitefully use you and persecute you,</a:t>
            </a:r>
            <a:r>
              <a:rPr lang="en-US" sz="3700" dirty="0">
                <a:effectLst/>
                <a:latin typeface="Verdana" panose="020B0604030504040204" pitchFamily="34" charset="0"/>
                <a:ea typeface="Calibri" panose="020F0502020204030204" pitchFamily="34" charset="0"/>
                <a:cs typeface="Times New Roman" panose="02020603050405020304" pitchFamily="18" charset="0"/>
              </a:rPr>
              <a:t> 45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that you may be sons of your Father in heaven; for He makes His sun rise on the evil and on the good, and sends rain on the just and on the unjust.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20 Therefore "If your enemy is hungry, feed him; If he is thirsty, give him a drink; For in so doing you will heap coals of fire on his head."  21 Do not be overcome by evil but overcome evil with good.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i="0"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71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43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Therefore comfort each other and edify one another, just as you also are doing. 12 And we urge you, brethren, to recognize those who labor among you, and are over you in the Lord and admonish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to esteem them very highly in love for their work's sake. Be at peace among yourselves. 14 Now we exhort you, brethren, warn those who are unruly, comfort the fainthearted, uphold the weak, be patient with all. 15 See that no one renders evil for evil to anyone, but always pursue what is good both for yourselves and for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Therefore comfort each other and edify one another, just as you also are doing.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1:3-5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5 For as the sufferings of Christ abound in us, so our consolation also abounds through Christ.</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119:49-50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49 Remember the word to Your servant, Upon which You have caused me to hope. 50 This is my comfort in my affliction, For Your word has given me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And we urge you, brethren, to recognize those who labor among you, and are over you in the Lord and admonish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5:17-20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Let the elders who rule well be counted worthy of double honor, especially those who labor in the word and doctrine. 18 For the Scripture says, "You shall not muzzle an ox while it treads out the grain," and, "The laborer is worthy of his wages."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12215</TotalTime>
  <Words>1603</Words>
  <Application>Microsoft Office PowerPoint</Application>
  <PresentationFormat>Widescreen</PresentationFormat>
  <Paragraphs>127</Paragraphs>
  <Slides>34</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792</cp:revision>
  <dcterms:created xsi:type="dcterms:W3CDTF">2009-08-18T08:19:59Z</dcterms:created>
  <dcterms:modified xsi:type="dcterms:W3CDTF">2021-10-20T17:54:41Z</dcterms:modified>
</cp:coreProperties>
</file>