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1"/>
  </p:notesMasterIdLst>
  <p:handoutMasterIdLst>
    <p:handoutMasterId r:id="rId42"/>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06" r:id="rId23"/>
    <p:sldId id="955" r:id="rId24"/>
    <p:sldId id="968" r:id="rId25"/>
    <p:sldId id="967" r:id="rId26"/>
    <p:sldId id="966" r:id="rId27"/>
    <p:sldId id="502" r:id="rId28"/>
    <p:sldId id="503" r:id="rId29"/>
    <p:sldId id="795" r:id="rId30"/>
    <p:sldId id="796" r:id="rId31"/>
    <p:sldId id="797" r:id="rId32"/>
    <p:sldId id="969" r:id="rId33"/>
    <p:sldId id="970" r:id="rId34"/>
    <p:sldId id="971" r:id="rId35"/>
    <p:sldId id="972" r:id="rId36"/>
    <p:sldId id="973" r:id="rId37"/>
    <p:sldId id="974" r:id="rId38"/>
    <p:sldId id="975" r:id="rId39"/>
    <p:sldId id="859" r:id="rId4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and that we may be delivered from unreasonable and wicked men; for not all have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6:10-18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Finally, my brethren, be strong in the Lord and in the power of His might. 11 Put on the whole armor of God, that you may be able to stand against the wiles of the devil.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For we do not wrestle against flesh and blood, but against principalities, against powers, against the rulers of the darkness of this age, against spiritual hosts of wickedness in the heavenly places. 13 Therefore take up the whole armor of God, that you may be able to withstand in the evil day, and having done all, to stand.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Stand therefore, having girded your waist with truth, having put on the breastplate of righteousness, 15 and having shod your feet with the preparation of the gospel of peace; 16 above all, taking the shield of faith with which you will be able to quench all the fiery darts of the wicked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take the helmet of salvation, and the sword of the Spirit, which is the word of God; 18 praying always with all prayer and supplication in the Spirit, being watchful to this end with all perseverance and supplication for all the saints—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But the Lord is faithful, who will establish you and guard you from the evil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I thank my God always concerning you for the grace of God which was given to you by Christ Jesus, 5 that you were enriched in everything by Him in all utterance and all knowledge, 6 even as the testimony of Christ was confirmed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so that you come short in no gift, eagerly waiting for the revelation of our Lord Jesus Christ, 8 who will also confirm you to the end, that you may be blameless in the day of our Lord Jesus Christ. 9 God is faithful, by whom you were called into the fellowship of His Son, Jesus Christ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And we have confidence in the Lord concerning you, both that you do and will do the things we command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5:29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Peter and the apostles answered, “We must obey God rather than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Lord is Faithful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Thessalonians 3:1-9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8,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Graphical user interface&#10;&#10;Description automatically generated with low confidence">
            <a:extLst>
              <a:ext uri="{FF2B5EF4-FFF2-40B4-BE49-F238E27FC236}">
                <a16:creationId xmlns:a16="http://schemas.microsoft.com/office/drawing/2014/main" id="{AF8F85C1-61A6-4CD5-A80A-291D262C9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7109"/>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As obedient children, do not be conformed to the passions of your former ignorance,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5:3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this is the love of God, that we keep his commandments. And his commandments are not burdensome.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1:19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you are willing and obedient, you shall eat the good of the land;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6:46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“Why do you call me ‘Lord, Lord,’ and not do what I tell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Now may the Lord direct your hearts into the love of God and into the patience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But we command you, brethren, in the name of our Lord Jesus Christ, that you withdraw from every brother who walks disorderly and not according to the tradition which he received from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“warn those who are lazy”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ataktos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For you yourselves know how you ought to follow us, for we were not disorderly among you; 8 nor did we eat anyone's bread free of charge, but worked with labor and toil night and day, that we might not be a burden to any of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not because we do not have authority, but to make ourselves an example of how you should follow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a:t>
            </a:r>
            <a:r>
              <a:rPr lang="en-US" sz="4000" b="1" u="sng">
                <a:effectLst/>
                <a:latin typeface="Verdana" panose="020B0604030504040204" pitchFamily="34" charset="0"/>
                <a:ea typeface="Calibri" panose="020F0502020204030204" pitchFamily="34" charset="0"/>
                <a:cs typeface="Times New Roman" panose="02020603050405020304" pitchFamily="18" charset="0"/>
              </a:rPr>
              <a:t>Thessalonians 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Finally, brethren, pray for us, that the word of the Lord may run swiftly and be glorified, just as it is with you, 2 and that we may be delivered from unreasonable and wicked men; for not all have faith. 3 But the Lord is faithful, who will establish you and guard you from the evil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Luke 10:7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remain in the same house, eating and drinking such things as they give, for the laborer is worthy of his wages. Do not go from house to house”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And we have confidence in the Lord concerning you, both that you do and will do the things we command you. 5 Now may the Lord direct your hearts into the love of God and into the patience of Christ. 6 But we command you, brethren, in the name of our Lord Jesus Christ, that you withdraw from every brother who walks disorderly and not according to the tradition which he received from 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7 For you yourselves know how you ought to follow us, for we were not disorderly among you; 8 nor did we eat anyone's bread free of charge, but worked with labor and toil night and day, that we might not be a burden to any of you, 9 not because we do not have authority, but to make ourselves an example of how you should follow 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Finally, brethren, pray for us, that the word of the Lord may run swiftly and be glorified, just as it is with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1:6-10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And you became followers of us and of the Lord, having received the word in much affliction, with joy of the Holy Spirit, 7 so that you became examples to all in Macedonia and Achaia who believe.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from you the word of the Lord has sounded forth, not only in Macedonia and Achaia, but also in every place. Your faith toward God has gone out, so that we do not need to say anything.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they themselves declare concerning us what manner of entry we had to you, and how you turned to God from idols to serve the living and true God, 10 and to wait for His Son from heaven, whom He raised from the dead, even Jesus who delivers us from the wrath to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12686</TotalTime>
  <Words>1669</Words>
  <Application>Microsoft Office PowerPoint</Application>
  <PresentationFormat>Widescreen</PresentationFormat>
  <Paragraphs>167</Paragraphs>
  <Slides>38</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795</cp:revision>
  <dcterms:created xsi:type="dcterms:W3CDTF">2009-08-18T08:19:59Z</dcterms:created>
  <dcterms:modified xsi:type="dcterms:W3CDTF">2021-12-08T22:40:33Z</dcterms:modified>
</cp:coreProperties>
</file>