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4"/>
  </p:notesMasterIdLst>
  <p:handoutMasterIdLst>
    <p:handoutMasterId r:id="rId35"/>
  </p:handoutMasterIdLst>
  <p:sldIdLst>
    <p:sldId id="938" r:id="rId3"/>
    <p:sldId id="826" r:id="rId4"/>
    <p:sldId id="464" r:id="rId5"/>
    <p:sldId id="865" r:id="rId6"/>
    <p:sldId id="888" r:id="rId7"/>
    <p:sldId id="889" r:id="rId8"/>
    <p:sldId id="890" r:id="rId9"/>
    <p:sldId id="891" r:id="rId10"/>
    <p:sldId id="892" r:id="rId11"/>
    <p:sldId id="893" r:id="rId12"/>
    <p:sldId id="894" r:id="rId13"/>
    <p:sldId id="895" r:id="rId14"/>
    <p:sldId id="954" r:id="rId15"/>
    <p:sldId id="898" r:id="rId16"/>
    <p:sldId id="899" r:id="rId17"/>
    <p:sldId id="900" r:id="rId18"/>
    <p:sldId id="901" r:id="rId19"/>
    <p:sldId id="903" r:id="rId20"/>
    <p:sldId id="904" r:id="rId21"/>
    <p:sldId id="905" r:id="rId22"/>
    <p:sldId id="955" r:id="rId23"/>
    <p:sldId id="968" r:id="rId24"/>
    <p:sldId id="967" r:id="rId25"/>
    <p:sldId id="969" r:id="rId26"/>
    <p:sldId id="970" r:id="rId27"/>
    <p:sldId id="971" r:id="rId28"/>
    <p:sldId id="972" r:id="rId29"/>
    <p:sldId id="973" r:id="rId30"/>
    <p:sldId id="974" r:id="rId31"/>
    <p:sldId id="975" r:id="rId32"/>
    <p:sldId id="859" r:id="rId33"/>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2</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3:10-11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that I may know Him and the power of His resurrection, and the fellowship of His sufferings, being conformed to His death, 11 if, by any means, I may attain to the resurrection from the dead.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that you may approve the things that are excellent, that you may be sincere and without offense till the day of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we must all appear before the judgment seat of Christ, that each one may receive the things done in the body, according to what he has done, whether good or bad”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being filled with the fruits of righteousness which are by Jesus Christ, to the glory and praise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5:22-23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the fruit of the Spirit is love, joy, peace, longsuffering, kindness, goodness, faithfulness, 23 gentleness, self-control. Against such there is no law.</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But I want you to know, brethren, that the things which happened to me have actually turned out for the furtherance of the gospel,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so that it has become evident to the whole palace guard, and to all the rest, that my chains are in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14 and most of the brethren in the Lord, having become confident by my chains, are much more bold to speak the word without fear.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15 Some indeed preach Christ even from envy and strife, and some also from good will: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16 The former preach Christ from selfish ambition, not sincerely, supposing to add affliction to my chains;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Just Preach the Truth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Philippians 1:8-17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January 12,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Text&#10;&#10;Description automatically generated">
            <a:extLst>
              <a:ext uri="{FF2B5EF4-FFF2-40B4-BE49-F238E27FC236}">
                <a16:creationId xmlns:a16="http://schemas.microsoft.com/office/drawing/2014/main" id="{76B6D768-C667-4AE5-BB16-110B4D7A6A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51054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0" y="5638800"/>
            <a:ext cx="1483976" cy="111298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17 but the latter out of love, knowing that I am appointed for the defense of the gospel.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if he who comes preaches another Jesus whom we have not preached, or if you receive a different spirit which you have not received, or a different gospel which you have not accepted--you may well put up with 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1:6-9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I marvel that you are turning away so soon from Him who called you in the grace of Christ, to a different gospel, 7 which is not another; but there are some who trouble you and want to pervert the gospel of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But even if we, or an angel from heaven, preach any other gospel to you than what we have preached to you, let him be accursed. 9 As we have said before, so now I say again, if anyone preaches any other gospel to you than what you have received, let him be accursed.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1:8-17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For God is my witness, how greatly I long for you all with the affection of Jesus Christ. 9 And this I pray, that your love may abound still more and more in knowledge and all discernment, 10 that you may approve the things that are excellent, that you may be sincere and without offense till the day of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being filled with the fruits of righteousness which are by Jesus Christ, to the glory and praise of God. 12 But I want you to know, brethren, that the things which happened to me have actually turned out for the furtherance of the gospel, 13 so that it has become evident to the whole palace guard, and to all the rest, that my chains are in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and most of the brethren in the Lord, having become confident by my chains, are much more bold to speak the word without fear. 15 Some indeed preach Christ even from envy and strife, and some also from good will: 16 The former preach Christ from selfish ambition, not sincerely, supposing to add affliction to my chains;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but the latter out of love, knowing that I am appointed for the defense of the gospel.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For God is my witness, how greatly I long for you all with the affection of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12:30-31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you shall love the LORD your God with all your heart, with all your soul, with all your mind, and with all your strength.' This is the first commandment. </a:t>
            </a:r>
            <a:r>
              <a:rPr lang="en-US" sz="4000" dirty="0">
                <a:effectLst/>
                <a:latin typeface="Verdana" panose="020B0604030504040204" pitchFamily="34" charset="0"/>
                <a:ea typeface="Calibri" panose="020F0502020204030204" pitchFamily="34" charset="0"/>
                <a:cs typeface="Times New Roman" panose="02020603050405020304" pitchFamily="18" charset="0"/>
              </a:rPr>
              <a:t>31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 second, like it, is this: 'You shall love your neighbor as yourself.' There is no other commandment greater than these."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And this I pray, that your love may abound still more and more in knowledge and all discernment,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12136</TotalTime>
  <Words>1334</Words>
  <Application>Microsoft Office PowerPoint</Application>
  <PresentationFormat>Widescreen</PresentationFormat>
  <Paragraphs>103</Paragraphs>
  <Slides>31</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787</cp:revision>
  <dcterms:created xsi:type="dcterms:W3CDTF">2009-08-18T08:19:59Z</dcterms:created>
  <dcterms:modified xsi:type="dcterms:W3CDTF">2022-01-12T04:49:39Z</dcterms:modified>
</cp:coreProperties>
</file>