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50" r:id="rId1"/>
    <p:sldMasterId id="2147483676" r:id="rId2"/>
    <p:sldMasterId id="2147483701" r:id="rId3"/>
    <p:sldMasterId id="2147483713" r:id="rId4"/>
  </p:sldMasterIdLst>
  <p:notesMasterIdLst>
    <p:notesMasterId r:id="rId144"/>
  </p:notesMasterIdLst>
  <p:handoutMasterIdLst>
    <p:handoutMasterId r:id="rId145"/>
  </p:handoutMasterIdLst>
  <p:sldIdLst>
    <p:sldId id="938" r:id="rId5"/>
    <p:sldId id="352" r:id="rId6"/>
    <p:sldId id="440" r:id="rId7"/>
    <p:sldId id="441" r:id="rId8"/>
    <p:sldId id="442" r:id="rId9"/>
    <p:sldId id="443" r:id="rId10"/>
    <p:sldId id="444" r:id="rId11"/>
    <p:sldId id="445" r:id="rId12"/>
    <p:sldId id="446" r:id="rId13"/>
    <p:sldId id="447" r:id="rId14"/>
    <p:sldId id="448" r:id="rId15"/>
    <p:sldId id="449" r:id="rId16"/>
    <p:sldId id="450" r:id="rId17"/>
    <p:sldId id="451" r:id="rId18"/>
    <p:sldId id="452" r:id="rId19"/>
    <p:sldId id="453" r:id="rId20"/>
    <p:sldId id="320" r:id="rId21"/>
    <p:sldId id="479" r:id="rId22"/>
    <p:sldId id="364" r:id="rId23"/>
    <p:sldId id="365" r:id="rId24"/>
    <p:sldId id="366" r:id="rId25"/>
    <p:sldId id="367" r:id="rId26"/>
    <p:sldId id="368" r:id="rId27"/>
    <p:sldId id="369" r:id="rId28"/>
    <p:sldId id="370" r:id="rId29"/>
    <p:sldId id="371" r:id="rId30"/>
    <p:sldId id="372" r:id="rId31"/>
    <p:sldId id="373" r:id="rId32"/>
    <p:sldId id="374" r:id="rId33"/>
    <p:sldId id="319" r:id="rId34"/>
    <p:sldId id="378" r:id="rId35"/>
    <p:sldId id="379" r:id="rId36"/>
    <p:sldId id="380" r:id="rId37"/>
    <p:sldId id="381" r:id="rId38"/>
    <p:sldId id="382" r:id="rId39"/>
    <p:sldId id="383" r:id="rId40"/>
    <p:sldId id="384" r:id="rId41"/>
    <p:sldId id="385" r:id="rId42"/>
    <p:sldId id="386" r:id="rId43"/>
    <p:sldId id="387" r:id="rId44"/>
    <p:sldId id="388" r:id="rId45"/>
    <p:sldId id="389" r:id="rId46"/>
    <p:sldId id="390" r:id="rId47"/>
    <p:sldId id="391" r:id="rId48"/>
    <p:sldId id="1017" r:id="rId49"/>
    <p:sldId id="465" r:id="rId50"/>
    <p:sldId id="466" r:id="rId51"/>
    <p:sldId id="467" r:id="rId52"/>
    <p:sldId id="468" r:id="rId53"/>
    <p:sldId id="469" r:id="rId54"/>
    <p:sldId id="470" r:id="rId55"/>
    <p:sldId id="471" r:id="rId56"/>
    <p:sldId id="472" r:id="rId57"/>
    <p:sldId id="473" r:id="rId58"/>
    <p:sldId id="474" r:id="rId59"/>
    <p:sldId id="475" r:id="rId60"/>
    <p:sldId id="476" r:id="rId61"/>
    <p:sldId id="477" r:id="rId62"/>
    <p:sldId id="478" r:id="rId63"/>
    <p:sldId id="1009" r:id="rId64"/>
    <p:sldId id="1010" r:id="rId65"/>
    <p:sldId id="1021" r:id="rId66"/>
    <p:sldId id="1022" r:id="rId67"/>
    <p:sldId id="1023" r:id="rId68"/>
    <p:sldId id="1026" r:id="rId69"/>
    <p:sldId id="1027" r:id="rId70"/>
    <p:sldId id="1029" r:id="rId71"/>
    <p:sldId id="1030" r:id="rId72"/>
    <p:sldId id="1032" r:id="rId73"/>
    <p:sldId id="1033" r:id="rId74"/>
    <p:sldId id="404" r:id="rId75"/>
    <p:sldId id="405" r:id="rId76"/>
    <p:sldId id="406" r:id="rId77"/>
    <p:sldId id="407" r:id="rId78"/>
    <p:sldId id="408" r:id="rId79"/>
    <p:sldId id="409" r:id="rId80"/>
    <p:sldId id="410" r:id="rId81"/>
    <p:sldId id="411" r:id="rId82"/>
    <p:sldId id="412" r:id="rId83"/>
    <p:sldId id="413" r:id="rId84"/>
    <p:sldId id="414" r:id="rId85"/>
    <p:sldId id="415" r:id="rId86"/>
    <p:sldId id="416" r:id="rId87"/>
    <p:sldId id="417" r:id="rId88"/>
    <p:sldId id="978" r:id="rId89"/>
    <p:sldId id="826" r:id="rId90"/>
    <p:sldId id="464" r:id="rId91"/>
    <p:sldId id="865" r:id="rId92"/>
    <p:sldId id="888" r:id="rId93"/>
    <p:sldId id="889" r:id="rId94"/>
    <p:sldId id="890" r:id="rId95"/>
    <p:sldId id="891" r:id="rId96"/>
    <p:sldId id="892" r:id="rId97"/>
    <p:sldId id="893" r:id="rId98"/>
    <p:sldId id="894" r:id="rId99"/>
    <p:sldId id="895" r:id="rId100"/>
    <p:sldId id="954" r:id="rId101"/>
    <p:sldId id="898" r:id="rId102"/>
    <p:sldId id="900" r:id="rId103"/>
    <p:sldId id="901" r:id="rId104"/>
    <p:sldId id="903" r:id="rId105"/>
    <p:sldId id="904" r:id="rId106"/>
    <p:sldId id="905" r:id="rId107"/>
    <p:sldId id="906" r:id="rId108"/>
    <p:sldId id="461" r:id="rId109"/>
    <p:sldId id="955" r:id="rId110"/>
    <p:sldId id="968" r:id="rId111"/>
    <p:sldId id="967" r:id="rId112"/>
    <p:sldId id="966" r:id="rId113"/>
    <p:sldId id="502" r:id="rId114"/>
    <p:sldId id="503" r:id="rId115"/>
    <p:sldId id="795" r:id="rId116"/>
    <p:sldId id="796" r:id="rId117"/>
    <p:sldId id="797" r:id="rId118"/>
    <p:sldId id="794" r:id="rId119"/>
    <p:sldId id="979" r:id="rId120"/>
    <p:sldId id="980" r:id="rId121"/>
    <p:sldId id="994" r:id="rId122"/>
    <p:sldId id="995" r:id="rId123"/>
    <p:sldId id="1004" r:id="rId124"/>
    <p:sldId id="1003" r:id="rId125"/>
    <p:sldId id="1002" r:id="rId126"/>
    <p:sldId id="1001" r:id="rId127"/>
    <p:sldId id="1000" r:id="rId128"/>
    <p:sldId id="999" r:id="rId129"/>
    <p:sldId id="998" r:id="rId130"/>
    <p:sldId id="997" r:id="rId131"/>
    <p:sldId id="996" r:id="rId132"/>
    <p:sldId id="1018" r:id="rId133"/>
    <p:sldId id="1020" r:id="rId134"/>
    <p:sldId id="1019" r:id="rId135"/>
    <p:sldId id="969" r:id="rId136"/>
    <p:sldId id="970" r:id="rId137"/>
    <p:sldId id="971" r:id="rId138"/>
    <p:sldId id="972" r:id="rId139"/>
    <p:sldId id="973" r:id="rId140"/>
    <p:sldId id="974" r:id="rId141"/>
    <p:sldId id="975" r:id="rId142"/>
    <p:sldId id="859" r:id="rId14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tableStyles" Target="tableStyle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notesMaster" Target="notesMasters/notesMaster1.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86</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2/25/2022</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67270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2/25/2022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858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2/25/2022</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3386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2/25/2022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1178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2/25/2022</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924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2/25/2022</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98782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2/25/2022</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86800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2/25/2022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1091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2/25/2022</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9512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2/25/2022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208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2/25/2022</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7962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75204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5977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39600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151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9862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5224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80422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74287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64774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49538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9267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2/25/2022</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629115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3102921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walking in freedom For God so loved God so loved the world Praise God Praise God From whom all</a:t>
            </a:r>
          </a:p>
        </p:txBody>
      </p:sp>
    </p:spTree>
    <p:extLst>
      <p:ext uri="{BB962C8B-B14F-4D97-AF65-F5344CB8AC3E}">
        <p14:creationId xmlns:p14="http://schemas.microsoft.com/office/powerpoint/2010/main" val="12736773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46:9-10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Remember what happened long ago. Remember that I am God, and there is no other God. I am God, and there is no one like me. 10 From the beginning I told you what would happen in the end. A long time ago I told you things that have not yet happened. When I plan something, it happens. What I want to do, I will do.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Courier New" panose="02070309020205020404" pitchFamily="49" charset="0"/>
              </a:rPr>
              <a:t>5. Gracious</a:t>
            </a:r>
            <a:endParaRPr lang="en-US" sz="36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Courier New" panose="02070309020205020404" pitchFamily="49" charset="0"/>
              </a:rPr>
              <a:t>  </a:t>
            </a:r>
            <a:endParaRPr lang="en-US" sz="36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we confess our sins, He is faithful and just to forgive us our sins and to cleanse us from all unrighteousness."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6. Patient</a:t>
            </a: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Lord is not slack concerning His promise, as some count slackness, but is longsuffering toward us, not willing that any should perish but that all should come to repentance."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7. Wise</a:t>
            </a: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"Oh, the depth of the riches both of the wisdom and knowledge of God! How unsearchable are His judgments and His ways past finding out!"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8. Faithful</a:t>
            </a: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we are faithless, He remains faithful; He cannot deny Himself."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9. Good</a:t>
            </a: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blessings flow Praise Him Praise Him For the wonders of His love Praise God Praise God From</a:t>
            </a:r>
          </a:p>
        </p:txBody>
      </p:sp>
    </p:spTree>
    <p:extLst>
      <p:ext uri="{BB962C8B-B14F-4D97-AF65-F5344CB8AC3E}">
        <p14:creationId xmlns:p14="http://schemas.microsoft.com/office/powerpoint/2010/main" val="376020245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are good, and do good; Teach me Your statutes."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10. Unchanging</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Malachi 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 am the LORD, I do not change; Therefore you are not consumed, O sons of Jacob."</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Christ is the same yesterday, today, and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dirty="0">
                <a:effectLst/>
                <a:latin typeface="Verdana" panose="020B0604030504040204" pitchFamily="34" charset="0"/>
                <a:ea typeface="Calibri" panose="020F0502020204030204" pitchFamily="34" charset="0"/>
                <a:cs typeface="Courier New" panose="02070309020205020404" pitchFamily="49" charset="0"/>
              </a:rPr>
              <a:t>How Does God Encourage Us?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2174441"/>
          </a:xfrm>
          <a:prstGeom prst="rect">
            <a:avLst/>
          </a:prstGeom>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1.His Word</a:t>
            </a: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 diligent to present yourself approved to God, a worker who does not need to be ashamed, rightly dividing the word of truth."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2. Prayer</a:t>
            </a: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 anxious for nothing, but in everything by prayer and supplication, with thanksgiving, let your requests be made known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83468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Courier New" panose="02070309020205020404" pitchFamily="49" charset="0"/>
              </a:rPr>
              <a:t>3. His Plans</a:t>
            </a:r>
            <a:r>
              <a:rPr lang="en-US" sz="4000" dirty="0">
                <a:effectLst/>
                <a:latin typeface="Verdana" panose="020B0604030504040204" pitchFamily="34" charset="0"/>
                <a:ea typeface="Calibri" panose="020F0502020204030204" pitchFamily="34" charset="0"/>
                <a:cs typeface="Courier New" panose="02070309020205020404" pitchFamily="49" charset="0"/>
              </a:rPr>
              <a:t> </a:t>
            </a:r>
            <a:r>
              <a:rPr lang="en-US" sz="4000" b="1" dirty="0">
                <a:effectLst/>
                <a:latin typeface="Verdana" panose="020B0604030504040204" pitchFamily="34" charset="0"/>
                <a:ea typeface="Calibri" panose="020F0502020204030204" pitchFamily="34" charset="0"/>
                <a:cs typeface="Courier New" panose="02070309020205020404" pitchFamily="49" charset="0"/>
              </a:rPr>
              <a:t>Are Better Than Ours</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4271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whom all blessings flow Praise Him Praise Him For the wonders of His love His amazing love For God</a:t>
            </a:r>
          </a:p>
        </p:txBody>
      </p:sp>
    </p:spTree>
    <p:extLst>
      <p:ext uri="{BB962C8B-B14F-4D97-AF65-F5344CB8AC3E}">
        <p14:creationId xmlns:p14="http://schemas.microsoft.com/office/powerpoint/2010/main" val="325707514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29:11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 know the thoughts that I think toward you, says the LORD, thoughts of peace and not of evil, to give you a future and a hope."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99275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4. Praise &amp; Worship</a:t>
            </a: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56897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the word of Christ dwell in you richly in all wisdom, teaching and admonishing one another in psalms and hymns and spiritual songs, singing with grace in your hearts to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334497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5. Daily Blessings</a:t>
            </a: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205539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my God shall supply all your need according to His riches in glory by 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80090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6. His Presence</a:t>
            </a: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84859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16:11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will show me the path of life; In Your presence is fullness of joy; At Your right hand are pleasures forevermore."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22273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Courier New" panose="02070309020205020404" pitchFamily="49" charset="0"/>
              </a:rPr>
              <a:t>1. What do you normally do when you feel discouraged?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046608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2. Have you ever felt trapped in discouragement?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4449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Courier New" panose="02070309020205020404" pitchFamily="49" charset="0"/>
              </a:rPr>
              <a:t>3. How does it make you feel to know that you can choose to step out of the trap?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9246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 loved The world that He gave us His one and only Son to save For God so loved The world that He</a:t>
            </a:r>
          </a:p>
        </p:txBody>
      </p:sp>
    </p:spTree>
    <p:extLst>
      <p:ext uri="{BB962C8B-B14F-4D97-AF65-F5344CB8AC3E}">
        <p14:creationId xmlns:p14="http://schemas.microsoft.com/office/powerpoint/2010/main" val="354069512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Courier New" panose="02070309020205020404" pitchFamily="49" charset="0"/>
              </a:rPr>
              <a:t>4. Which of God’s attributes would bring you the most hope in the face of disheartening circumstances?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171248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Courier New" panose="02070309020205020404" pitchFamily="49" charset="0"/>
              </a:rPr>
              <a:t>5. As you consider the ways the Lord wants to encourage you, which ones do you need to remember and focus upon?</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55015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gave us His one and only Son to save us Whoever believes in Him Will live forever (He did it all for you, </a:t>
            </a:r>
          </a:p>
        </p:txBody>
      </p:sp>
    </p:spTree>
    <p:extLst>
      <p:ext uri="{BB962C8B-B14F-4D97-AF65-F5344CB8AC3E}">
        <p14:creationId xmlns:p14="http://schemas.microsoft.com/office/powerpoint/2010/main" val="363949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yeah) The power of hell Forever defeated Now it is well I'm walking in freedom For God so love God so</a:t>
            </a:r>
          </a:p>
        </p:txBody>
      </p:sp>
    </p:spTree>
    <p:extLst>
      <p:ext uri="{BB962C8B-B14F-4D97-AF65-F5344CB8AC3E}">
        <p14:creationId xmlns:p14="http://schemas.microsoft.com/office/powerpoint/2010/main" val="2599286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love the world Bring all your failures Bring your addictions Come lay them down At the foot of</a:t>
            </a:r>
          </a:p>
        </p:txBody>
      </p:sp>
    </p:spTree>
    <p:extLst>
      <p:ext uri="{BB962C8B-B14F-4D97-AF65-F5344CB8AC3E}">
        <p14:creationId xmlns:p14="http://schemas.microsoft.com/office/powerpoint/2010/main" val="378967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cross Jesus is waiting God so loved the world</a:t>
            </a:r>
          </a:p>
        </p:txBody>
      </p:sp>
    </p:spTree>
    <p:extLst>
      <p:ext uri="{BB962C8B-B14F-4D97-AF65-F5344CB8AC3E}">
        <p14:creationId xmlns:p14="http://schemas.microsoft.com/office/powerpoint/2010/main" val="3720518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Child of Love</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427378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was walking the wayside Lost on a lonely road I was chasing the high life </a:t>
            </a:r>
            <a:r>
              <a:rPr lang="en-US" sz="4000" dirty="0" err="1">
                <a:solidFill>
                  <a:schemeClr val="bg1"/>
                </a:solidFill>
                <a:latin typeface="Arial" panose="020B0604020202020204" pitchFamily="34" charset="0"/>
                <a:ea typeface="+mn-lt"/>
                <a:cs typeface="Arial" panose="020B0604020202020204" pitchFamily="34" charset="0"/>
              </a:rPr>
              <a:t>Tryna</a:t>
            </a:r>
            <a:r>
              <a:rPr lang="en-US" sz="4000" dirty="0">
                <a:solidFill>
                  <a:schemeClr val="bg1"/>
                </a:solidFill>
                <a:latin typeface="Arial" panose="020B0604020202020204" pitchFamily="34" charset="0"/>
                <a:ea typeface="+mn-lt"/>
                <a:cs typeface="Arial" panose="020B0604020202020204" pitchFamily="34" charset="0"/>
              </a:rPr>
              <a:t> satisfy my soul All the</a:t>
            </a:r>
          </a:p>
        </p:txBody>
      </p:sp>
    </p:spTree>
    <p:extLst>
      <p:ext uri="{BB962C8B-B14F-4D97-AF65-F5344CB8AC3E}">
        <p14:creationId xmlns:p14="http://schemas.microsoft.com/office/powerpoint/2010/main" val="84032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“God So Loved”</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3383735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lies I believed in Left me crying like the rain Then I saw lightning from Heaven And I've never been the</a:t>
            </a:r>
          </a:p>
        </p:txBody>
      </p:sp>
    </p:spTree>
    <p:extLst>
      <p:ext uri="{BB962C8B-B14F-4D97-AF65-F5344CB8AC3E}">
        <p14:creationId xmlns:p14="http://schemas.microsoft.com/office/powerpoint/2010/main" val="3777224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same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a:t>
            </a:r>
          </a:p>
        </p:txBody>
      </p:sp>
    </p:spTree>
    <p:extLst>
      <p:ext uri="{BB962C8B-B14F-4D97-AF65-F5344CB8AC3E}">
        <p14:creationId xmlns:p14="http://schemas.microsoft.com/office/powerpoint/2010/main" val="2413068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I found a friend in Jesus I am a child of love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I've felt the sting of the fire But I saw You in the</a:t>
            </a:r>
          </a:p>
        </p:txBody>
      </p:sp>
    </p:spTree>
    <p:extLst>
      <p:ext uri="{BB962C8B-B14F-4D97-AF65-F5344CB8AC3E}">
        <p14:creationId xmlns:p14="http://schemas.microsoft.com/office/powerpoint/2010/main" val="587999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flames Just when I thought it was over You broke me out of the grave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a:t>
            </a:r>
          </a:p>
        </p:txBody>
      </p:sp>
    </p:spTree>
    <p:extLst>
      <p:ext uri="{BB962C8B-B14F-4D97-AF65-F5344CB8AC3E}">
        <p14:creationId xmlns:p14="http://schemas.microsoft.com/office/powerpoint/2010/main" val="3527552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 Jesus I am a</a:t>
            </a:r>
          </a:p>
        </p:txBody>
      </p:sp>
    </p:spTree>
    <p:extLst>
      <p:ext uri="{BB962C8B-B14F-4D97-AF65-F5344CB8AC3E}">
        <p14:creationId xmlns:p14="http://schemas.microsoft.com/office/powerpoint/2010/main" val="3284546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child of love I am a child of love, yeah, oh I am a child of love Nothing can change the way You love</a:t>
            </a:r>
          </a:p>
        </p:txBody>
      </p:sp>
    </p:spTree>
    <p:extLst>
      <p:ext uri="{BB962C8B-B14F-4D97-AF65-F5344CB8AC3E}">
        <p14:creationId xmlns:p14="http://schemas.microsoft.com/office/powerpoint/2010/main" val="593773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Nothing can change the way I belong to You</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I do Nothing can separate Nothing can change</a:t>
            </a:r>
          </a:p>
        </p:txBody>
      </p:sp>
    </p:spTree>
    <p:extLst>
      <p:ext uri="{BB962C8B-B14F-4D97-AF65-F5344CB8AC3E}">
        <p14:creationId xmlns:p14="http://schemas.microsoft.com/office/powerpoint/2010/main" val="2915697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way You love me Nothing can change the way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belong to You Yes I do Nothing can separate I'm</a:t>
            </a:r>
          </a:p>
        </p:txBody>
      </p:sp>
    </p:spTree>
    <p:extLst>
      <p:ext uri="{BB962C8B-B14F-4D97-AF65-F5344CB8AC3E}">
        <p14:creationId xmlns:p14="http://schemas.microsoft.com/office/powerpoint/2010/main" val="3879047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 am a child of love I found a world of freedom I am a child of love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63923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13153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all you weary Come all you thirsty Come to the well That never runs dry Drink of the water</a:t>
            </a:r>
          </a:p>
        </p:txBody>
      </p:sp>
    </p:spTree>
    <p:extLst>
      <p:ext uri="{BB962C8B-B14F-4D97-AF65-F5344CB8AC3E}">
        <p14:creationId xmlns:p14="http://schemas.microsoft.com/office/powerpoint/2010/main" val="1505128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Jesus I am a child of love, oh yeah </a:t>
            </a:r>
            <a:r>
              <a:rPr lang="en-US" sz="4400" dirty="0" err="1">
                <a:solidFill>
                  <a:schemeClr val="bg1"/>
                </a:solidFill>
                <a:latin typeface="Arial" panose="020B0604020202020204" pitchFamily="34" charset="0"/>
                <a:ea typeface="+mn-lt"/>
                <a:cs typeface="Arial" panose="020B0604020202020204" pitchFamily="34" charset="0"/>
              </a:rPr>
              <a:t>Yeah</a:t>
            </a:r>
            <a:r>
              <a:rPr lang="en-US" sz="4400" dirty="0">
                <a:solidFill>
                  <a:schemeClr val="bg1"/>
                </a:solidFill>
                <a:latin typeface="Arial" panose="020B0604020202020204" pitchFamily="34" charset="0"/>
                <a:ea typeface="+mn-lt"/>
                <a:cs typeface="Arial" panose="020B0604020202020204" pitchFamily="34" charset="0"/>
              </a:rPr>
              <a:t>, I am a child of love I am a child of love</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1480165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the same.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the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a:t>
            </a:r>
          </a:p>
        </p:txBody>
      </p:sp>
    </p:spTree>
    <p:extLst>
      <p:ext uri="{BB962C8B-B14F-4D97-AF65-F5344CB8AC3E}">
        <p14:creationId xmlns:p14="http://schemas.microsoft.com/office/powerpoint/2010/main" val="2282699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World of freedom. I found a friend in Jesus. I am a child of love. I’ve felt the sting of the fire. But I saw </a:t>
            </a:r>
          </a:p>
        </p:txBody>
      </p:sp>
    </p:spTree>
    <p:extLst>
      <p:ext uri="{BB962C8B-B14F-4D97-AF65-F5344CB8AC3E}">
        <p14:creationId xmlns:p14="http://schemas.microsoft.com/office/powerpoint/2010/main" val="1215995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the flames. Just when I thought it was over. You broke me out of the grave.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2660846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a:t>
            </a:r>
          </a:p>
        </p:txBody>
      </p:sp>
    </p:spTree>
    <p:extLst>
      <p:ext uri="{BB962C8B-B14F-4D97-AF65-F5344CB8AC3E}">
        <p14:creationId xmlns:p14="http://schemas.microsoft.com/office/powerpoint/2010/main" val="1308350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98660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Yeah Oh I am a child of </a:t>
            </a:r>
          </a:p>
        </p:txBody>
      </p:sp>
    </p:spTree>
    <p:extLst>
      <p:ext uri="{BB962C8B-B14F-4D97-AF65-F5344CB8AC3E}">
        <p14:creationId xmlns:p14="http://schemas.microsoft.com/office/powerpoint/2010/main" val="2016819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Yeah oh I am a child of love. Nothing can change the way you love me. Nothing can change </a:t>
            </a:r>
          </a:p>
        </p:txBody>
      </p:sp>
    </p:spTree>
    <p:extLst>
      <p:ext uri="{BB962C8B-B14F-4D97-AF65-F5344CB8AC3E}">
        <p14:creationId xmlns:p14="http://schemas.microsoft.com/office/powerpoint/2010/main" val="3124657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way. I belong to you. Yes’ I do, nothing can separate. Nothing can change the way you love me.</a:t>
            </a:r>
          </a:p>
        </p:txBody>
      </p:sp>
    </p:spTree>
    <p:extLst>
      <p:ext uri="{BB962C8B-B14F-4D97-AF65-F5344CB8AC3E}">
        <p14:creationId xmlns:p14="http://schemas.microsoft.com/office/powerpoint/2010/main" val="542966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can change the way. I belong to you. Yes, I do. Nothing can separate.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3864988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and thirst no more Come all you sinners</a:t>
            </a:r>
          </a:p>
          <a:p>
            <a:pPr marL="0" indent="0" algn="ctr">
              <a:buNone/>
            </a:pPr>
            <a:r>
              <a:rPr lang="en-US" sz="4000" dirty="0">
                <a:solidFill>
                  <a:schemeClr val="bg1"/>
                </a:solidFill>
                <a:latin typeface="Arial"/>
                <a:ea typeface="+mn-lt"/>
                <a:cs typeface="+mn-lt"/>
              </a:rPr>
              <a:t>Come find His mercy Come to the table He will</a:t>
            </a:r>
          </a:p>
        </p:txBody>
      </p:sp>
    </p:spTree>
    <p:extLst>
      <p:ext uri="{BB962C8B-B14F-4D97-AF65-F5344CB8AC3E}">
        <p14:creationId xmlns:p14="http://schemas.microsoft.com/office/powerpoint/2010/main" val="2333333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 am a child of love. I found a world of Freedom.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853338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 </a:t>
            </a:r>
          </a:p>
        </p:txBody>
      </p:sp>
    </p:spTree>
    <p:extLst>
      <p:ext uri="{BB962C8B-B14F-4D97-AF65-F5344CB8AC3E}">
        <p14:creationId xmlns:p14="http://schemas.microsoft.com/office/powerpoint/2010/main" val="25172309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43733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Oh Yeah, oh I am a child </a:t>
            </a:r>
          </a:p>
        </p:txBody>
      </p:sp>
    </p:spTree>
    <p:extLst>
      <p:ext uri="{BB962C8B-B14F-4D97-AF65-F5344CB8AC3E}">
        <p14:creationId xmlns:p14="http://schemas.microsoft.com/office/powerpoint/2010/main" val="2549020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love. Oh yeah, oh I am a child of love. Oh yeah ,I am a child of love.</a:t>
            </a:r>
          </a:p>
        </p:txBody>
      </p:sp>
    </p:spTree>
    <p:extLst>
      <p:ext uri="{BB962C8B-B14F-4D97-AF65-F5344CB8AC3E}">
        <p14:creationId xmlns:p14="http://schemas.microsoft.com/office/powerpoint/2010/main" val="379533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“Good Good Father”</a:t>
            </a:r>
            <a:br>
              <a:rPr lang="en-US" sz="4400" b="1" dirty="0">
                <a:solidFill>
                  <a:schemeClr val="bg1"/>
                </a:solidFill>
                <a:latin typeface="Arial"/>
                <a:ea typeface="+mn-lt"/>
                <a:cs typeface="+mn-lt"/>
              </a:rPr>
            </a:b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32078048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I’ve heard a thousand stories of what they think you’re like. But I’ve heard the tender whispers of love </a:t>
            </a:r>
          </a:p>
        </p:txBody>
      </p:sp>
    </p:spTree>
    <p:extLst>
      <p:ext uri="{BB962C8B-B14F-4D97-AF65-F5344CB8AC3E}">
        <p14:creationId xmlns:p14="http://schemas.microsoft.com/office/powerpoint/2010/main" val="2764322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the dead of night. And you tell me that you’re pleased and that I’m never alone. You’re a good</a:t>
            </a:r>
          </a:p>
        </p:txBody>
      </p:sp>
    </p:spTree>
    <p:extLst>
      <p:ext uri="{BB962C8B-B14F-4D97-AF65-F5344CB8AC3E}">
        <p14:creationId xmlns:p14="http://schemas.microsoft.com/office/powerpoint/2010/main" val="2451807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Father. It’s who you are, it’s who you are, it’s who you are and I am loved by you. It’s who I am</a:t>
            </a:r>
          </a:p>
        </p:txBody>
      </p:sp>
    </p:spTree>
    <p:extLst>
      <p:ext uri="{BB962C8B-B14F-4D97-AF65-F5344CB8AC3E}">
        <p14:creationId xmlns:p14="http://schemas.microsoft.com/office/powerpoint/2010/main" val="2599833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It’s who I am. I’ve seen many searching for answers far and wide. But I know we’re</a:t>
            </a:r>
          </a:p>
        </p:txBody>
      </p:sp>
    </p:spTree>
    <p:extLst>
      <p:ext uri="{BB962C8B-B14F-4D97-AF65-F5344CB8AC3E}">
        <p14:creationId xmlns:p14="http://schemas.microsoft.com/office/powerpoint/2010/main" val="182233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satisfy Taste of His goodness Find what you're looking for </a:t>
            </a:r>
            <a:r>
              <a:rPr lang="en-US" sz="4000" dirty="0" err="1">
                <a:solidFill>
                  <a:schemeClr val="bg1"/>
                </a:solidFill>
                <a:latin typeface="Arial"/>
                <a:ea typeface="+mn-lt"/>
                <a:cs typeface="+mn-lt"/>
              </a:rPr>
              <a:t>For</a:t>
            </a:r>
            <a:r>
              <a:rPr lang="en-US" sz="4000" dirty="0">
                <a:solidFill>
                  <a:schemeClr val="bg1"/>
                </a:solidFill>
                <a:latin typeface="Arial"/>
                <a:ea typeface="+mn-lt"/>
                <a:cs typeface="+mn-lt"/>
              </a:rPr>
              <a:t> God so loved The world that He gave</a:t>
            </a:r>
          </a:p>
        </p:txBody>
      </p:sp>
    </p:spTree>
    <p:extLst>
      <p:ext uri="{BB962C8B-B14F-4D97-AF65-F5344CB8AC3E}">
        <p14:creationId xmlns:p14="http://schemas.microsoft.com/office/powerpoint/2010/main" val="3910078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searching for answers only you provide. Cause you know just what we need before we say a word.</a:t>
            </a:r>
          </a:p>
        </p:txBody>
      </p:sp>
    </p:spTree>
    <p:extLst>
      <p:ext uri="{BB962C8B-B14F-4D97-AF65-F5344CB8AC3E}">
        <p14:creationId xmlns:p14="http://schemas.microsoft.com/office/powerpoint/2010/main" val="38482481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 good good Father. It’s who you are, It’s who you are. It’s who you are. And I’m loved by you. It’s</a:t>
            </a:r>
          </a:p>
        </p:txBody>
      </p:sp>
    </p:spTree>
    <p:extLst>
      <p:ext uri="{BB962C8B-B14F-4D97-AF65-F5344CB8AC3E}">
        <p14:creationId xmlns:p14="http://schemas.microsoft.com/office/powerpoint/2010/main" val="716993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I am, It’s who I am, It’s who I am. You are perfect in all of your ways. You are perfect in all of </a:t>
            </a:r>
          </a:p>
        </p:txBody>
      </p:sp>
    </p:spTree>
    <p:extLst>
      <p:ext uri="{BB962C8B-B14F-4D97-AF65-F5344CB8AC3E}">
        <p14:creationId xmlns:p14="http://schemas.microsoft.com/office/powerpoint/2010/main" val="4126921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ways. You are perfect in all of your ways to us. You are perfect in all of your ways. You are perfect in</a:t>
            </a:r>
          </a:p>
        </p:txBody>
      </p:sp>
    </p:spTree>
    <p:extLst>
      <p:ext uri="{BB962C8B-B14F-4D97-AF65-F5344CB8AC3E}">
        <p14:creationId xmlns:p14="http://schemas.microsoft.com/office/powerpoint/2010/main" val="3898488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of your ways. You are perfect in all of your ways to us. You’re a good good Father. It’s who you are, It’s</a:t>
            </a:r>
          </a:p>
        </p:txBody>
      </p:sp>
    </p:spTree>
    <p:extLst>
      <p:ext uri="{BB962C8B-B14F-4D97-AF65-F5344CB8AC3E}">
        <p14:creationId xmlns:p14="http://schemas.microsoft.com/office/powerpoint/2010/main" val="3001896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It’s who you are. And I’m loved by you. It’s who I am, it’s who I am, It’s who I am.</a:t>
            </a:r>
          </a:p>
        </p:txBody>
      </p:sp>
    </p:spTree>
    <p:extLst>
      <p:ext uri="{BB962C8B-B14F-4D97-AF65-F5344CB8AC3E}">
        <p14:creationId xmlns:p14="http://schemas.microsoft.com/office/powerpoint/2010/main" val="42407842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so undeniable I, I , can hardly speak. Peace so unexplainable I , I , can hardly think. As you call me</a:t>
            </a:r>
          </a:p>
        </p:txBody>
      </p:sp>
    </p:spTree>
    <p:extLst>
      <p:ext uri="{BB962C8B-B14F-4D97-AF65-F5344CB8AC3E}">
        <p14:creationId xmlns:p14="http://schemas.microsoft.com/office/powerpoint/2010/main" val="20817465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Deeper still. As you call me deeper still. As you call me deeper still into Love love love. You’re a good </a:t>
            </a:r>
          </a:p>
        </p:txBody>
      </p:sp>
    </p:spTree>
    <p:extLst>
      <p:ext uri="{BB962C8B-B14F-4D97-AF65-F5344CB8AC3E}">
        <p14:creationId xmlns:p14="http://schemas.microsoft.com/office/powerpoint/2010/main" val="40881261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father. It’s who you are, It’s who you are, it’s who you are. And I’m loved by you. It’s who I am,</a:t>
            </a:r>
          </a:p>
        </p:txBody>
      </p:sp>
    </p:spTree>
    <p:extLst>
      <p:ext uri="{BB962C8B-B14F-4D97-AF65-F5344CB8AC3E}">
        <p14:creationId xmlns:p14="http://schemas.microsoft.com/office/powerpoint/2010/main" val="32816176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It’s who I am. </a:t>
            </a:r>
          </a:p>
        </p:txBody>
      </p:sp>
    </p:spTree>
    <p:extLst>
      <p:ext uri="{BB962C8B-B14F-4D97-AF65-F5344CB8AC3E}">
        <p14:creationId xmlns:p14="http://schemas.microsoft.com/office/powerpoint/2010/main" val="2370933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us His one and only Son to save us Whoever believes in Him Will live forever Bring all your failures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7286986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“Here I am to Worship”</a:t>
            </a:r>
          </a:p>
          <a:p>
            <a:pPr marL="0" indent="0" algn="ctr">
              <a:buNone/>
            </a:pPr>
            <a:r>
              <a:rPr lang="en-US" sz="4400" b="1" dirty="0">
                <a:solidFill>
                  <a:schemeClr val="bg1"/>
                </a:solidFill>
                <a:latin typeface="Arial"/>
                <a:ea typeface="+mn-lt"/>
                <a:cs typeface="+mn-lt"/>
              </a:rPr>
              <a:t>( Hillsong)</a:t>
            </a:r>
          </a:p>
        </p:txBody>
      </p:sp>
    </p:spTree>
    <p:extLst>
      <p:ext uri="{BB962C8B-B14F-4D97-AF65-F5344CB8AC3E}">
        <p14:creationId xmlns:p14="http://schemas.microsoft.com/office/powerpoint/2010/main" val="35930488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Light of the World. You stepped down into darkness. Opened my eyes let me see.  Beauty that made</a:t>
            </a:r>
          </a:p>
        </p:txBody>
      </p:sp>
    </p:spTree>
    <p:extLst>
      <p:ext uri="{BB962C8B-B14F-4D97-AF65-F5344CB8AC3E}">
        <p14:creationId xmlns:p14="http://schemas.microsoft.com/office/powerpoint/2010/main" val="41157142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This heart adore you. Hope of a life spent with you. So here I am to worship. Here I am to bow down . </a:t>
            </a:r>
          </a:p>
        </p:txBody>
      </p:sp>
    </p:spTree>
    <p:extLst>
      <p:ext uri="{BB962C8B-B14F-4D97-AF65-F5344CB8AC3E}">
        <p14:creationId xmlns:p14="http://schemas.microsoft.com/office/powerpoint/2010/main" val="305383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 am to say that your my God. You’re altogether lovely altogether worthy. Altogether  </a:t>
            </a:r>
          </a:p>
        </p:txBody>
      </p:sp>
    </p:spTree>
    <p:extLst>
      <p:ext uri="{BB962C8B-B14F-4D97-AF65-F5344CB8AC3E}">
        <p14:creationId xmlns:p14="http://schemas.microsoft.com/office/powerpoint/2010/main" val="3181648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Wonderful to me. Vim Para </a:t>
            </a:r>
            <a:r>
              <a:rPr lang="en-US" sz="4000" dirty="0" err="1">
                <a:solidFill>
                  <a:schemeClr val="bg1"/>
                </a:solidFill>
                <a:latin typeface="Arial"/>
                <a:ea typeface="+mn-lt"/>
                <a:cs typeface="+mn-lt"/>
              </a:rPr>
              <a:t>Adorar-te</a:t>
            </a:r>
            <a:r>
              <a:rPr lang="en-US" sz="4000" dirty="0">
                <a:solidFill>
                  <a:schemeClr val="bg1"/>
                </a:solidFill>
                <a:latin typeface="Arial"/>
                <a:ea typeface="+mn-lt"/>
                <a:cs typeface="+mn-lt"/>
              </a:rPr>
              <a:t>. Vim para </a:t>
            </a:r>
            <a:r>
              <a:rPr lang="en-US" sz="4000" dirty="0" err="1">
                <a:solidFill>
                  <a:schemeClr val="bg1"/>
                </a:solidFill>
                <a:latin typeface="Arial"/>
                <a:ea typeface="+mn-lt"/>
                <a:cs typeface="+mn-lt"/>
              </a:rPr>
              <a:t>Prostra</a:t>
            </a:r>
            <a:r>
              <a:rPr lang="en-US" sz="4000" dirty="0">
                <a:solidFill>
                  <a:schemeClr val="bg1"/>
                </a:solidFill>
                <a:latin typeface="Arial"/>
                <a:ea typeface="+mn-lt"/>
                <a:cs typeface="+mn-lt"/>
              </a:rPr>
              <a:t>-me. Vim para </a:t>
            </a:r>
            <a:r>
              <a:rPr lang="en-US" sz="4000" dirty="0" err="1">
                <a:solidFill>
                  <a:schemeClr val="bg1"/>
                </a:solidFill>
                <a:latin typeface="Arial"/>
                <a:ea typeface="+mn-lt"/>
                <a:cs typeface="+mn-lt"/>
              </a:rPr>
              <a:t>dizer</a:t>
            </a:r>
            <a:r>
              <a:rPr lang="en-US" sz="4000" dirty="0">
                <a:solidFill>
                  <a:schemeClr val="bg1"/>
                </a:solidFill>
                <a:latin typeface="Arial"/>
                <a:ea typeface="+mn-lt"/>
                <a:cs typeface="+mn-lt"/>
              </a:rPr>
              <a:t> que </a:t>
            </a:r>
            <a:r>
              <a:rPr lang="en-US" sz="4000" dirty="0" err="1">
                <a:solidFill>
                  <a:schemeClr val="bg1"/>
                </a:solidFill>
                <a:latin typeface="Arial"/>
                <a:ea typeface="+mn-lt"/>
                <a:cs typeface="+mn-lt"/>
              </a:rPr>
              <a:t>es</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mue</a:t>
            </a:r>
            <a:r>
              <a:rPr lang="en-US" sz="4000" dirty="0">
                <a:solidFill>
                  <a:schemeClr val="bg1"/>
                </a:solidFill>
                <a:latin typeface="Arial"/>
                <a:ea typeface="+mn-lt"/>
                <a:cs typeface="+mn-lt"/>
              </a:rPr>
              <a:t> Deus. </a:t>
            </a:r>
            <a:r>
              <a:rPr lang="en-US" sz="4000" dirty="0" err="1">
                <a:solidFill>
                  <a:schemeClr val="bg1"/>
                </a:solidFill>
                <a:latin typeface="Arial"/>
                <a:ea typeface="+mn-lt"/>
                <a:cs typeface="+mn-lt"/>
              </a:rPr>
              <a:t>Es</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4149815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worship. Here I am to bow down. Here I am to say that your my God. You’re altogether lovely. </a:t>
            </a:r>
          </a:p>
        </p:txBody>
      </p:sp>
    </p:spTree>
    <p:extLst>
      <p:ext uri="{BB962C8B-B14F-4D97-AF65-F5344CB8AC3E}">
        <p14:creationId xmlns:p14="http://schemas.microsoft.com/office/powerpoint/2010/main" val="9763606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Altogether worthy. Altogether wonderful to me.</a:t>
            </a:r>
          </a:p>
        </p:txBody>
      </p:sp>
    </p:spTree>
    <p:extLst>
      <p:ext uri="{BB962C8B-B14F-4D97-AF65-F5344CB8AC3E}">
        <p14:creationId xmlns:p14="http://schemas.microsoft.com/office/powerpoint/2010/main" val="1599428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I’ll never know how much it cost. To see my sin up-on that cross. And I’ll never know how much it </a:t>
            </a:r>
          </a:p>
        </p:txBody>
      </p:sp>
    </p:spTree>
    <p:extLst>
      <p:ext uri="{BB962C8B-B14F-4D97-AF65-F5344CB8AC3E}">
        <p14:creationId xmlns:p14="http://schemas.microsoft.com/office/powerpoint/2010/main" val="24557596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Cost to see my sin up-on that cross. </a:t>
            </a:r>
          </a:p>
        </p:txBody>
      </p:sp>
    </p:spTree>
    <p:extLst>
      <p:ext uri="{BB962C8B-B14F-4D97-AF65-F5344CB8AC3E}">
        <p14:creationId xmlns:p14="http://schemas.microsoft.com/office/powerpoint/2010/main" val="16371018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 am to say that your my God.  You’re altogether lovely, altogether worthy. Altogether</a:t>
            </a:r>
          </a:p>
        </p:txBody>
      </p:sp>
    </p:spTree>
    <p:extLst>
      <p:ext uri="{BB962C8B-B14F-4D97-AF65-F5344CB8AC3E}">
        <p14:creationId xmlns:p14="http://schemas.microsoft.com/office/powerpoint/2010/main" val="2730570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Bring your addictions Come lay them down At the foot of the cross Jesus is waiting there With open</a:t>
            </a:r>
          </a:p>
        </p:txBody>
      </p:sp>
    </p:spTree>
    <p:extLst>
      <p:ext uri="{BB962C8B-B14F-4D97-AF65-F5344CB8AC3E}">
        <p14:creationId xmlns:p14="http://schemas.microsoft.com/office/powerpoint/2010/main" val="10555672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Wonderful to me. </a:t>
            </a:r>
          </a:p>
        </p:txBody>
      </p:sp>
    </p:spTree>
    <p:extLst>
      <p:ext uri="{BB962C8B-B14F-4D97-AF65-F5344CB8AC3E}">
        <p14:creationId xmlns:p14="http://schemas.microsoft.com/office/powerpoint/2010/main" val="14511804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The Blessing</a:t>
            </a:r>
          </a:p>
          <a:p>
            <a:pPr marL="0" indent="0" algn="ctr">
              <a:buNone/>
            </a:pPr>
            <a:r>
              <a:rPr lang="en-US" sz="4400" b="1" dirty="0">
                <a:solidFill>
                  <a:schemeClr val="bg1"/>
                </a:solidFill>
                <a:latin typeface="Arial"/>
                <a:ea typeface="+mn-lt"/>
                <a:cs typeface="+mn-lt"/>
              </a:rPr>
              <a:t>(Kari </a:t>
            </a:r>
            <a:r>
              <a:rPr lang="en-US" sz="4400" b="1" dirty="0" err="1">
                <a:solidFill>
                  <a:schemeClr val="bg1"/>
                </a:solidFill>
                <a:latin typeface="Arial"/>
                <a:ea typeface="+mn-lt"/>
                <a:cs typeface="+mn-lt"/>
              </a:rPr>
              <a:t>Jobe</a:t>
            </a:r>
            <a:r>
              <a:rPr lang="en-US" sz="4400" b="1" dirty="0">
                <a:solidFill>
                  <a:schemeClr val="bg1"/>
                </a:solidFill>
                <a:latin typeface="Arial"/>
                <a:ea typeface="+mn-lt"/>
                <a:cs typeface="+mn-lt"/>
              </a:rPr>
              <a: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345645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Lord bless you and keep you. Make his face shine upon you. And be gracious to you. The Lord</a:t>
            </a:r>
          </a:p>
        </p:txBody>
      </p:sp>
    </p:spTree>
    <p:extLst>
      <p:ext uri="{BB962C8B-B14F-4D97-AF65-F5344CB8AC3E}">
        <p14:creationId xmlns:p14="http://schemas.microsoft.com/office/powerpoint/2010/main" val="2398942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turn his face towards and give you peace. Amen, Amen, Amen, Amen, Amen, Amen. The Lord bless</a:t>
            </a:r>
          </a:p>
        </p:txBody>
      </p:sp>
    </p:spTree>
    <p:extLst>
      <p:ext uri="{BB962C8B-B14F-4D97-AF65-F5344CB8AC3E}">
        <p14:creationId xmlns:p14="http://schemas.microsoft.com/office/powerpoint/2010/main" val="38888431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and keep you. Make his face shine upon you. And be gracious to you. The Lord turn his. Face </a:t>
            </a:r>
          </a:p>
        </p:txBody>
      </p:sp>
    </p:spTree>
    <p:extLst>
      <p:ext uri="{BB962C8B-B14F-4D97-AF65-F5344CB8AC3E}">
        <p14:creationId xmlns:p14="http://schemas.microsoft.com/office/powerpoint/2010/main" val="41631570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towards you. And give you peace. Amen, Amen, Amen, Amen, Amen, Amen. May his favor be </a:t>
            </a:r>
          </a:p>
        </p:txBody>
      </p:sp>
    </p:spTree>
    <p:extLst>
      <p:ext uri="{BB962C8B-B14F-4D97-AF65-F5344CB8AC3E}">
        <p14:creationId xmlns:p14="http://schemas.microsoft.com/office/powerpoint/2010/main" val="42942563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upon you and a thousand generations. And your family and your children, and their children, and their </a:t>
            </a:r>
          </a:p>
        </p:txBody>
      </p:sp>
    </p:spTree>
    <p:extLst>
      <p:ext uri="{BB962C8B-B14F-4D97-AF65-F5344CB8AC3E}">
        <p14:creationId xmlns:p14="http://schemas.microsoft.com/office/powerpoint/2010/main" val="22861786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children. May his favor be upon you. And a thousand generations. And your family and your </a:t>
            </a:r>
          </a:p>
        </p:txBody>
      </p:sp>
    </p:spTree>
    <p:extLst>
      <p:ext uri="{BB962C8B-B14F-4D97-AF65-F5344CB8AC3E}">
        <p14:creationId xmlns:p14="http://schemas.microsoft.com/office/powerpoint/2010/main" val="15098481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children. And their children, and their children. May his presence. Go before you. And behind you </a:t>
            </a:r>
          </a:p>
        </p:txBody>
      </p:sp>
    </p:spTree>
    <p:extLst>
      <p:ext uri="{BB962C8B-B14F-4D97-AF65-F5344CB8AC3E}">
        <p14:creationId xmlns:p14="http://schemas.microsoft.com/office/powerpoint/2010/main" val="7081895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beside you. All around you, and within you. He is with you. He is with you. In the morning, In the</a:t>
            </a:r>
          </a:p>
        </p:txBody>
      </p:sp>
    </p:spTree>
    <p:extLst>
      <p:ext uri="{BB962C8B-B14F-4D97-AF65-F5344CB8AC3E}">
        <p14:creationId xmlns:p14="http://schemas.microsoft.com/office/powerpoint/2010/main" val="186644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arms See His open arms For God so loved The world that He gave us His one and only Son to save</a:t>
            </a:r>
          </a:p>
        </p:txBody>
      </p:sp>
    </p:spTree>
    <p:extLst>
      <p:ext uri="{BB962C8B-B14F-4D97-AF65-F5344CB8AC3E}">
        <p14:creationId xmlns:p14="http://schemas.microsoft.com/office/powerpoint/2010/main" val="17398231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evening. In your coming, and your going. In your weeping, and rejoicing. He is for you, He is for you.</a:t>
            </a:r>
          </a:p>
        </p:txBody>
      </p:sp>
    </p:spTree>
    <p:extLst>
      <p:ext uri="{BB962C8B-B14F-4D97-AF65-F5344CB8AC3E}">
        <p14:creationId xmlns:p14="http://schemas.microsoft.com/office/powerpoint/2010/main" val="5963884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 is for you, He is for you, He is for you, He is for you, He is for you, he is for you. Amen, Amen, Amen</a:t>
            </a:r>
          </a:p>
        </p:txBody>
      </p:sp>
    </p:spTree>
    <p:extLst>
      <p:ext uri="{BB962C8B-B14F-4D97-AF65-F5344CB8AC3E}">
        <p14:creationId xmlns:p14="http://schemas.microsoft.com/office/powerpoint/2010/main" val="23265940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Amen, Amen, Amen. May his presence go before you. And behind you, and beside you. All around </a:t>
            </a:r>
          </a:p>
        </p:txBody>
      </p:sp>
    </p:spTree>
    <p:extLst>
      <p:ext uri="{BB962C8B-B14F-4D97-AF65-F5344CB8AC3E}">
        <p14:creationId xmlns:p14="http://schemas.microsoft.com/office/powerpoint/2010/main" val="32180499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and with you, he is with you, he is with you. In the morning, In the evening, In your coming, and </a:t>
            </a:r>
          </a:p>
        </p:txBody>
      </p:sp>
    </p:spTree>
    <p:extLst>
      <p:ext uri="{BB962C8B-B14F-4D97-AF65-F5344CB8AC3E}">
        <p14:creationId xmlns:p14="http://schemas.microsoft.com/office/powerpoint/2010/main" val="39661627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 going. In your weeping, and rejoicing. He is for you.</a:t>
            </a:r>
          </a:p>
        </p:txBody>
      </p:sp>
    </p:spTree>
    <p:extLst>
      <p:ext uri="{BB962C8B-B14F-4D97-AF65-F5344CB8AC3E}">
        <p14:creationId xmlns:p14="http://schemas.microsoft.com/office/powerpoint/2010/main" val="28259534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a:effectLst/>
                <a:ea typeface="Verdana" panose="020B0604030504040204" pitchFamily="34" charset="0"/>
                <a:cs typeface="Times New Roman" panose="02020603050405020304" pitchFamily="18" charset="0"/>
              </a:rPr>
              <a:t>Jesus Our Ultimate Comforter </a:t>
            </a:r>
            <a:endParaRPr lang="en-US" sz="3200" dirty="0">
              <a:effectLst/>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ea typeface="Verdana" panose="020B0604030504040204" pitchFamily="34" charset="0"/>
                <a:cs typeface="Times New Roman" panose="02020603050405020304" pitchFamily="18" charset="0"/>
              </a:rPr>
              <a:t>Romans 15:4-6</a:t>
            </a:r>
            <a:endParaRPr lang="en-US" sz="3200" dirty="0">
              <a:effectLst/>
              <a:ea typeface="Verdana" panose="020B060403050404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February 27</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F26445DB-8E53-4C25-9E7A-08C6DC1614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35782"/>
            <a:ext cx="1483976" cy="1112982"/>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15:4-6</a:t>
            </a: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4 For whatever things were written before were written for our learning, that we through the patience and comfort of the Scriptures might have hope. 5 Now may the God of patience and comfort grant you to be like-minded toward one another, according to Christ Jesus, 6 that you may with one mind and one mouth glorify the God and Father of our Lord Jesus Christ. </a:t>
            </a: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B1743EC-39C3-4FDB-A896-45AFF9CCEB84}"/>
              </a:ext>
            </a:extLst>
          </p:cNvPr>
          <p:cNvSpPr txBox="1"/>
          <p:nvPr/>
        </p:nvSpPr>
        <p:spPr>
          <a:xfrm>
            <a:off x="76200" y="152400"/>
            <a:ext cx="12115800" cy="2168351"/>
          </a:xfrm>
          <a:prstGeom prst="rect">
            <a:avLst/>
          </a:prstGeom>
          <a:noFill/>
        </p:spPr>
        <p:txBody>
          <a:bodyPr wrap="square">
            <a:spAutoFit/>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Discouragement comes to all of us at times, but we don’t have to remain in that condition.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To Encourage means to call to one’s side, to Help, Console, or Strengthen</a:t>
            </a:r>
            <a:r>
              <a:rPr lang="en-US" sz="4000" b="1" dirty="0">
                <a:ea typeface="Calibri" panose="020F0502020204030204" pitchFamily="34" charset="0"/>
                <a:cs typeface="Courier New" panose="02070309020205020404" pitchFamily="49" charset="0"/>
              </a:rPr>
              <a:t>,</a:t>
            </a:r>
            <a:r>
              <a:rPr lang="en-US" sz="4000" b="1" dirty="0">
                <a:effectLst/>
                <a:latin typeface="Verdana" panose="020B0604030504040204" pitchFamily="34" charset="0"/>
                <a:ea typeface="Calibri" panose="020F0502020204030204" pitchFamily="34" charset="0"/>
                <a:cs typeface="Courier New" panose="02070309020205020404" pitchFamily="49" charset="0"/>
              </a:rPr>
              <a:t> or to Instill </a:t>
            </a:r>
            <a:r>
              <a:rPr lang="en-US" sz="4000" b="1" dirty="0">
                <a:ea typeface="Calibri" panose="020F0502020204030204" pitchFamily="34" charset="0"/>
                <a:cs typeface="Courier New" panose="02070309020205020404" pitchFamily="49" charset="0"/>
              </a:rPr>
              <a:t>C</a:t>
            </a:r>
            <a:r>
              <a:rPr lang="en-US" sz="4000" b="1" dirty="0">
                <a:effectLst/>
                <a:latin typeface="Verdana" panose="020B0604030504040204" pitchFamily="34" charset="0"/>
                <a:ea typeface="Calibri" panose="020F0502020204030204" pitchFamily="34" charset="0"/>
                <a:cs typeface="Courier New" panose="02070309020205020404" pitchFamily="49" charset="0"/>
              </a:rPr>
              <a:t>ourage in another Person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us Whoever believes in Him Will live forever The power of hell Forever defeated Now it is well I'm</a:t>
            </a:r>
          </a:p>
        </p:txBody>
      </p:sp>
    </p:spTree>
    <p:extLst>
      <p:ext uri="{BB962C8B-B14F-4D97-AF65-F5344CB8AC3E}">
        <p14:creationId xmlns:p14="http://schemas.microsoft.com/office/powerpoint/2010/main" val="2867955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Blessed be the God and Father of our Lord Jesus Christ, the Father of mercies and God of all comfort, 4 who comforts us in all our tribulation, that we may be able to comfort those who are in any trouble, with the comfort with which we ourselves are comforted by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ourier New" panose="02070309020205020404" pitchFamily="49" charset="0"/>
              </a:rPr>
              <a:t>What attributes of God make Him our Great Encourager?</a:t>
            </a: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r>
              <a:rPr lang="en-US" sz="4000" b="1" dirty="0">
                <a:effectLst/>
                <a:latin typeface="Verdana" panose="020B0604030504040204" pitchFamily="34" charset="0"/>
                <a:ea typeface="Calibri" panose="020F0502020204030204" pitchFamily="34" charset="0"/>
                <a:cs typeface="Courier New" panose="02070309020205020404" pitchFamily="49" charset="0"/>
              </a:rPr>
              <a:t>1. Merciful</a:t>
            </a: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Psalm 103:8-12</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8 The LORD is merciful and gracious, Slow to anger, and abounding in mercy. 9 He will not always strive with us, Nor will He keep His anger forever. 10 He has not dealt with us according to our sins, Nor punished us according to our iniquities. 11 For as the heavens are high above the earth, So great is His mercy toward those who fear Him; 12 As far as the east is from the west, So far has He removed our transgressions from us.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Courier New" panose="02070309020205020404" pitchFamily="49" charset="0"/>
              </a:rPr>
              <a:t> </a:t>
            </a:r>
            <a:endParaRPr lang="en-US" sz="36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2. Omnipresent</a:t>
            </a: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latin typeface="Times New Roman" panose="02020603050405020304" pitchFamily="18" charset="0"/>
              <a:ea typeface="Calibri" panose="020F0502020204030204" pitchFamily="34"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Psalm 139:7-12 (New Century Translation)</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Where can I go to get away from your Spirit? Where can I run from you? 8 If I go up to the heavens, you are there. If I lie down in the grave, you are there. 9 If I rise with the sun in the east and settle in the west beyond the sea, 10 even there you would guide me. With your right hand you would hold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11 I could say, “The darkness will hide me. Let the light around me turn into night.” 12 But even the darkness is not dark to you. The night is as light as the day; darkness and light are the same 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Courier New" panose="02070309020205020404" pitchFamily="49" charset="0"/>
              </a:rPr>
              <a:t>3. Omnipotent</a:t>
            </a:r>
            <a:r>
              <a:rPr lang="en-US" sz="3600" dirty="0">
                <a:effectLst/>
                <a:latin typeface="Verdana" panose="020B0604030504040204" pitchFamily="34" charset="0"/>
                <a:ea typeface="Calibri" panose="020F0502020204030204" pitchFamily="34" charset="0"/>
                <a:cs typeface="Courier New" panose="02070309020205020404" pitchFamily="49" charset="0"/>
              </a:rPr>
              <a:t> </a:t>
            </a:r>
            <a:endParaRPr lang="en-US" sz="36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Jeremiah 10:10-12     </a:t>
            </a: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10 But the Lord is the only true God. He is the only living God, the King forever. The earth shakes when he is angry, and the nations cannot stand up to his anger. 11 “Tell them this message: ‘These gods did not make heaven and earth; they will be destroyed and disappear from heaven and earth.’” 12 God made the earth by his power. He used his wisdom to build the world     and his understanding to stretch out the skies.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Courier New" panose="02070309020205020404" pitchFamily="49" charset="0"/>
              </a:rPr>
              <a:t> </a:t>
            </a:r>
            <a:endParaRPr lang="en-US" sz="36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ourier New" panose="02070309020205020404" pitchFamily="49" charset="0"/>
              </a:rPr>
              <a:t>4. Omniscient</a:t>
            </a: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ourier New" panose="02070309020205020404" pitchFamily="49"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13487</TotalTime>
  <Words>3569</Words>
  <Application>Microsoft Office PowerPoint</Application>
  <PresentationFormat>Widescreen</PresentationFormat>
  <Paragraphs>329</Paragraphs>
  <Slides>139</Slides>
  <Notes>2</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139</vt:i4>
      </vt:variant>
    </vt:vector>
  </HeadingPairs>
  <TitlesOfParts>
    <vt:vector size="151" baseType="lpstr">
      <vt:lpstr>Arial</vt:lpstr>
      <vt:lpstr>Calibri</vt:lpstr>
      <vt:lpstr>Calibri Light</vt:lpstr>
      <vt:lpstr>Constantia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802</cp:revision>
  <dcterms:created xsi:type="dcterms:W3CDTF">2009-08-18T08:19:59Z</dcterms:created>
  <dcterms:modified xsi:type="dcterms:W3CDTF">2022-02-26T03:10:06Z</dcterms:modified>
</cp:coreProperties>
</file>