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1"/>
  </p:notesMasterIdLst>
  <p:handoutMasterIdLst>
    <p:handoutMasterId r:id="rId42"/>
  </p:handoutMasterIdLst>
  <p:sldIdLst>
    <p:sldId id="976" r:id="rId3"/>
    <p:sldId id="826" r:id="rId4"/>
    <p:sldId id="464" r:id="rId5"/>
    <p:sldId id="833" r:id="rId6"/>
    <p:sldId id="465" r:id="rId7"/>
    <p:sldId id="373" r:id="rId8"/>
    <p:sldId id="374" r:id="rId9"/>
    <p:sldId id="375" r:id="rId10"/>
    <p:sldId id="376" r:id="rId11"/>
    <p:sldId id="377" r:id="rId12"/>
    <p:sldId id="378" r:id="rId13"/>
    <p:sldId id="379" r:id="rId14"/>
    <p:sldId id="380" r:id="rId15"/>
    <p:sldId id="386" r:id="rId16"/>
    <p:sldId id="834" r:id="rId17"/>
    <p:sldId id="392" r:id="rId18"/>
    <p:sldId id="393" r:id="rId19"/>
    <p:sldId id="394" r:id="rId20"/>
    <p:sldId id="395" r:id="rId21"/>
    <p:sldId id="558" r:id="rId22"/>
    <p:sldId id="396" r:id="rId23"/>
    <p:sldId id="397" r:id="rId24"/>
    <p:sldId id="510" r:id="rId25"/>
    <p:sldId id="500" r:id="rId26"/>
    <p:sldId id="501" r:id="rId27"/>
    <p:sldId id="498" r:id="rId28"/>
    <p:sldId id="499" r:id="rId29"/>
    <p:sldId id="799" r:id="rId30"/>
    <p:sldId id="800" r:id="rId31"/>
    <p:sldId id="801" r:id="rId32"/>
    <p:sldId id="969" r:id="rId33"/>
    <p:sldId id="970" r:id="rId34"/>
    <p:sldId id="971" r:id="rId35"/>
    <p:sldId id="972" r:id="rId36"/>
    <p:sldId id="973" r:id="rId37"/>
    <p:sldId id="974" r:id="rId38"/>
    <p:sldId id="975" r:id="rId39"/>
    <p:sldId id="852" r:id="rId40"/>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94671" autoAdjust="0"/>
  </p:normalViewPr>
  <p:slideViewPr>
    <p:cSldViewPr>
      <p:cViewPr varScale="1">
        <p:scale>
          <a:sx n="108" d="100"/>
          <a:sy n="108"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sent Timothy, our brother and minister of God, and our fellow laborer in the gospel of Christ, to establish you and encourage you concerning your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20 For I have no one like-minded, who will sincerely care for your state.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6:1-3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in those days, when the number of the disciples was multiplying, there arose a murmuring against the Hebrews by the Hellenists, because their widows were neglected in the daily distribution.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 Then the twelve summoned the multitude of the disciples and said, "It is not desirable that we should leave the word of God and serve tables. 3 Therefore, brethren, seek out from among you seven men of good reputation, full of the Holy Spirit and wisdom, whom we may appoint over this business;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Acts 6:10-12</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10 And they were not able to resist the wisdom and the Spirit by which he spoke. 11 Then they secretly induced men to say, "We have heard him speak blasphemous words against Moses and God." 12 And they stirred up the people, the elders, and the scribes; and they came upon him, seized him, and brought him to the council.</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21 For all seek their own, not the things which are of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3792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10:24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“Let no one seek his own, but each one the other's well-being”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10:33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“just as I also please all men in all things, not seeking my own profit, but the profit of many, that they may be saved”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3:1-6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But know this, that in the last days perilous times will come: 2 For men will be lovers of themselves, lovers of money, boasters, proud, blasphemers, disobedient to parents, unthankful, unholy, 3 unloving, unforgiving, slanderers, without self-control, brutal, despisers of good,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traitors, headstrong, haughty, lovers of pleasure rather than lovers of God, 5 having a form of godliness but denying its power. And from such people turn away!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God’s Mercy on 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Philippians 2:19-30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2,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ext, nature, sunset&#10;&#10;Description automatically generated">
            <a:extLst>
              <a:ext uri="{FF2B5EF4-FFF2-40B4-BE49-F238E27FC236}">
                <a16:creationId xmlns:a16="http://schemas.microsoft.com/office/drawing/2014/main" id="{5471BF00-FAED-4482-AFF6-8C6416799A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0592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2780190"/>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22 But you know his proven character, that as a son with his father he served with me in the gospel.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23 Therefore I hope to send him at once, as soon as I see how it goes with me. 24 But I trust in the Lord that I myself shall also come shortly.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25 Yet I considered it necessary to send to you Epaphroditus, my brother, fellow worker, and fellow soldier, but your messenger and the one who ministered to my need;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 true brother, meaning fellow believer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faithful worker, which means he too was working for God’s Kingdom;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(3) courageous soldier, referring to the solidarity among believers who are fighting the same battle.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26 since he was longing for you all, and was distressed because you had heard that he was sick.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27 For indeed he was sick almost unto death; but God had mercy on him, and not only on him but on me also, lest I should have sorrow upon sorrow.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12:6-7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For though I might desire to boast, I will not be a fool; for I will speak the truth. But I refrain, lest anyone should think of me above what he sees me to be or hears from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906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And lest I should be exalted above measure by the abundance of the revelations, a thorn in the flesh was given to me, a messenger of Satan to buffet me, lest I be exalted above measure.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5687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Philippians 2:19-30</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19 But I trust in the Lord Jesus to send Timothy to you shortly, that I also may be encouraged when I know your state. 20 For I have no one like-minded, who will sincerely care for your state. 21 For all seek their own, not the things which are of Christ Jesus. 22 But you know his proven character, that as a son with his father he served with me in the gospel.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28 Therefore I sent him the more eagerly, that when you see him again you may rejoice, and I may be less sorrowful.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3172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Therefore I hope to send him at once, as soon as I see how it goes with me. 24 But I trust in the Lord that I myself shall also come shortly. 25 Yet I considered it necessary to send to you Epaphroditus, my brother, fellow worker, and fellow soldier, but your messenger and the one who ministered to my need;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26 since he was longing for you all, and was distressed because you had heard that he was sick. 27 For indeed he was sick almost unto death; but God had mercy on him, and not only on him but on me also, lest I should have sorrow upon sorrow. 28 Therefore I sent him the more eagerly, that when you see him again you may rejoice, and I may be less sorrowful.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29 Receive him therefore in the Lord with all gladness, and hold such men in esteem; 30 because for the work of Christ he came close to death, not regarding his life, to supply what was lacking in your service toward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19 But I trust in the Lord Jesus to send Timothy to you shortly, that I also may be encouraged when I know your state.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4:17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this reason I have sent Timothy to you, who is my beloved and faithful son in the Lord, who will remind you of my ways in Christ, as I teach everywhere in every church”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16:10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if Timothy comes, see that he may be with you without fear; for he does the work of the Lord, as I also do”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9689</TotalTime>
  <Words>1617</Words>
  <Application>Microsoft Office PowerPoint</Application>
  <PresentationFormat>Widescreen</PresentationFormat>
  <Paragraphs>117</Paragraphs>
  <Slides>38</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671</cp:revision>
  <dcterms:created xsi:type="dcterms:W3CDTF">2009-08-18T08:19:59Z</dcterms:created>
  <dcterms:modified xsi:type="dcterms:W3CDTF">2022-03-02T06:32:41Z</dcterms:modified>
</cp:coreProperties>
</file>