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32"/>
  </p:notesMasterIdLst>
  <p:handoutMasterIdLst>
    <p:handoutMasterId r:id="rId133"/>
  </p:handoutMasterIdLst>
  <p:sldIdLst>
    <p:sldId id="938" r:id="rId5"/>
    <p:sldId id="479" r:id="rId6"/>
    <p:sldId id="364" r:id="rId7"/>
    <p:sldId id="365" r:id="rId8"/>
    <p:sldId id="366" r:id="rId9"/>
    <p:sldId id="367" r:id="rId10"/>
    <p:sldId id="368" r:id="rId11"/>
    <p:sldId id="369" r:id="rId12"/>
    <p:sldId id="370" r:id="rId13"/>
    <p:sldId id="371" r:id="rId14"/>
    <p:sldId id="372" r:id="rId15"/>
    <p:sldId id="373" r:id="rId16"/>
    <p:sldId id="374" r:id="rId17"/>
    <p:sldId id="319"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1005" r:id="rId33"/>
    <p:sldId id="1006"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40" r:id="rId47"/>
    <p:sldId id="1007" r:id="rId48"/>
    <p:sldId id="1008" r:id="rId49"/>
    <p:sldId id="1009" r:id="rId50"/>
    <p:sldId id="1141" r:id="rId51"/>
    <p:sldId id="1142" r:id="rId52"/>
    <p:sldId id="941" r:id="rId53"/>
    <p:sldId id="942" r:id="rId54"/>
    <p:sldId id="943" r:id="rId55"/>
    <p:sldId id="944" r:id="rId56"/>
    <p:sldId id="945" r:id="rId57"/>
    <p:sldId id="946" r:id="rId58"/>
    <p:sldId id="947" r:id="rId59"/>
    <p:sldId id="948" r:id="rId60"/>
    <p:sldId id="1143" r:id="rId61"/>
    <p:sldId id="1027" r:id="rId62"/>
    <p:sldId id="1125" r:id="rId63"/>
    <p:sldId id="301" r:id="rId64"/>
    <p:sldId id="1126" r:id="rId65"/>
    <p:sldId id="1127" r:id="rId66"/>
    <p:sldId id="304" r:id="rId67"/>
    <p:sldId id="305" r:id="rId68"/>
    <p:sldId id="357" r:id="rId69"/>
    <p:sldId id="339" r:id="rId70"/>
    <p:sldId id="306" r:id="rId71"/>
    <p:sldId id="307" r:id="rId72"/>
    <p:sldId id="308" r:id="rId73"/>
    <p:sldId id="352" r:id="rId74"/>
    <p:sldId id="440" r:id="rId75"/>
    <p:sldId id="441" r:id="rId76"/>
    <p:sldId id="442" r:id="rId77"/>
    <p:sldId id="443" r:id="rId78"/>
    <p:sldId id="444" r:id="rId79"/>
    <p:sldId id="445" r:id="rId80"/>
    <p:sldId id="451" r:id="rId81"/>
    <p:sldId id="447" r:id="rId82"/>
    <p:sldId id="448" r:id="rId83"/>
    <p:sldId id="449" r:id="rId84"/>
    <p:sldId id="450" r:id="rId85"/>
    <p:sldId id="452" r:id="rId86"/>
    <p:sldId id="453" r:id="rId87"/>
    <p:sldId id="454" r:id="rId88"/>
    <p:sldId id="455" r:id="rId89"/>
    <p:sldId id="1132" r:id="rId90"/>
    <p:sldId id="434" r:id="rId91"/>
    <p:sldId id="978" r:id="rId92"/>
    <p:sldId id="826" r:id="rId93"/>
    <p:sldId id="464" r:id="rId94"/>
    <p:sldId id="865" r:id="rId95"/>
    <p:sldId id="888" r:id="rId96"/>
    <p:sldId id="889" r:id="rId97"/>
    <p:sldId id="890" r:id="rId98"/>
    <p:sldId id="891" r:id="rId99"/>
    <p:sldId id="892" r:id="rId100"/>
    <p:sldId id="893" r:id="rId101"/>
    <p:sldId id="894" r:id="rId102"/>
    <p:sldId id="895" r:id="rId103"/>
    <p:sldId id="954" r:id="rId104"/>
    <p:sldId id="898" r:id="rId105"/>
    <p:sldId id="900" r:id="rId106"/>
    <p:sldId id="901" r:id="rId107"/>
    <p:sldId id="903" r:id="rId108"/>
    <p:sldId id="904" r:id="rId109"/>
    <p:sldId id="905" r:id="rId110"/>
    <p:sldId id="906" r:id="rId111"/>
    <p:sldId id="461" r:id="rId112"/>
    <p:sldId id="955" r:id="rId113"/>
    <p:sldId id="968" r:id="rId114"/>
    <p:sldId id="967" r:id="rId115"/>
    <p:sldId id="966" r:id="rId116"/>
    <p:sldId id="502" r:id="rId117"/>
    <p:sldId id="503" r:id="rId118"/>
    <p:sldId id="795" r:id="rId119"/>
    <p:sldId id="796" r:id="rId120"/>
    <p:sldId id="797" r:id="rId121"/>
    <p:sldId id="794" r:id="rId122"/>
    <p:sldId id="979" r:id="rId123"/>
    <p:sldId id="969" r:id="rId124"/>
    <p:sldId id="970" r:id="rId125"/>
    <p:sldId id="971" r:id="rId126"/>
    <p:sldId id="972" r:id="rId127"/>
    <p:sldId id="973" r:id="rId128"/>
    <p:sldId id="974" r:id="rId129"/>
    <p:sldId id="975" r:id="rId130"/>
    <p:sldId id="859" r:id="rId13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89</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93</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3/26/2022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67270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858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3/26/2022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3386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1178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924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98782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86800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1091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9512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208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7962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5204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5977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39600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151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9862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5224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0422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4287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6477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9538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9267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3/26/2022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629115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3102921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Nothing can change the way I belong to You</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I do Nothing can separate Nothing can change</a:t>
            </a:r>
          </a:p>
        </p:txBody>
      </p:sp>
    </p:spTree>
    <p:extLst>
      <p:ext uri="{BB962C8B-B14F-4D97-AF65-F5344CB8AC3E}">
        <p14:creationId xmlns:p14="http://schemas.microsoft.com/office/powerpoint/2010/main" val="29156977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19:26-27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When Jesus therefore saw His mother, and the disciple whom He loved standing by, He said to His mother,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"Woman, behold your son!"</a:t>
            </a:r>
            <a:r>
              <a:rPr lang="en-US" sz="4000" dirty="0">
                <a:effectLst/>
                <a:latin typeface="Verdana" panose="020B0604030504040204" pitchFamily="34" charset="0"/>
                <a:ea typeface="Calibri" panose="020F0502020204030204" pitchFamily="34" charset="0"/>
                <a:cs typeface="Times New Roman" panose="02020603050405020304" pitchFamily="18" charset="0"/>
              </a:rPr>
              <a:t> 27 Then He said to the disciple,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"Behold your mother!"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from that hour that disciple took her to his own home.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Fourth Utterance: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15:34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at the ninth hour Jesus cried out with a loud voice, saying,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"Eloi, Eloi, lama </a:t>
            </a:r>
            <a:r>
              <a:rPr lang="en-US" sz="4000" dirty="0" err="1">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sabachthani</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t>
            </a:r>
            <a:r>
              <a:rPr lang="en-US" sz="4000" dirty="0">
                <a:effectLst/>
                <a:latin typeface="Verdana" panose="020B0604030504040204" pitchFamily="34" charset="0"/>
                <a:ea typeface="Calibri" panose="020F0502020204030204" pitchFamily="34" charset="0"/>
                <a:cs typeface="Times New Roman" panose="02020603050405020304" pitchFamily="18" charset="0"/>
              </a:rPr>
              <a:t> which is translated,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God, My God, why have You forsaken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Fifth Utterance: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19:28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After this, Jesus, knowing that all things were now accomplished, that the Scripture might be fulfilled, said,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thirst!"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Sixth Utterance: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19:30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when Jesus had received the sour wine, He said,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"It is finished!"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Photo of a Cross&gt;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cross on a pole&#10;&#10;Description automatically generated with low confidence">
            <a:extLst>
              <a:ext uri="{FF2B5EF4-FFF2-40B4-BE49-F238E27FC236}">
                <a16:creationId xmlns:a16="http://schemas.microsoft.com/office/drawing/2014/main" id="{575842E6-686B-4B8F-8C64-12038E220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2974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"Whosoever will, let him come,"</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Seventh Utterance: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way You love me Nothing can change the way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belong to You Yes I do Nothing can separate I'm</a:t>
            </a:r>
          </a:p>
        </p:txBody>
      </p:sp>
    </p:spTree>
    <p:extLst>
      <p:ext uri="{BB962C8B-B14F-4D97-AF65-F5344CB8AC3E}">
        <p14:creationId xmlns:p14="http://schemas.microsoft.com/office/powerpoint/2010/main" val="38790473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23:46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when Jesus had cried out with a loud voice, He said,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"Father, 'into Your hands I commit My spirit.' " </a:t>
            </a:r>
            <a:r>
              <a:rPr lang="en-US" sz="4000" dirty="0">
                <a:effectLst/>
                <a:latin typeface="Verdana" panose="020B0604030504040204" pitchFamily="34" charset="0"/>
                <a:ea typeface="Calibri" panose="020F0502020204030204" pitchFamily="34" charset="0"/>
                <a:cs typeface="Times New Roman" panose="02020603050405020304" pitchFamily="18" charset="0"/>
              </a:rPr>
              <a:t>Having said this, He breathed His last.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Fulfillment of Prophecy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Hebrews 10:4-18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 For it is not possible that the blood of bulls and goats could take away sins. 5 Therefore, when He came into the world, He said: "Sacrifice and offering You did not desire, But a body You have prepared for Me. 6 In burnt offerings and sacrifices for sin You had no pleasure. 7 Then I said, 'Behold, I have come--In the volume of the book it is written of Me--To do Your will, O God.' "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8 Previously saying, "Sacrifice and offering, burnt offerings, and offerings for sin You did not desire, nor had pleasure in them" (which are offered according to the law), 9 then He said, "Behold, I have come to do Your will, O God." He takes away the first that He may establish the second. 10 By that will we have been sanctified through the offering of the body of Jesus Christ once for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11 And every priest stands ministering daily and offering repeatedly the same sacrifices, which can never take away sins. 12 But this Man, after He had offered one sacrifice for sins forever, sat down at the right hand of God, 13 from that time waiting till His enemies are made His footstool. 14 For by one offering He has perfected forever those who are being sanctified.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15 But the Holy Spirit also witnesses to us; for after He had said before, 16 "This is the covenant that I will make with them after those days, says the LORD: I will put My laws into their hearts, and in their minds I will write them," 17 then He adds, "Their sins and their lawless deeds I will remember no more."  18 Now where there is remission of these, there is no longer an offering for sin.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Christ the Propitiation for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3:21-26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21 But now the righteousness of God apart from the law is revealed, being witnessed by the Law and the Prophets, 22 even the righteousness of God, through faith in Jesus Christ, to all and on all who believe. For there is no difference; 23 for all have sinned and fall short of the glory of God, 24 being justified freely by His grace through the redemption that is in Christ Jesus,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11376961"/>
          </a:xfrm>
          <a:prstGeom prst="rect">
            <a:avLst/>
          </a:prstGeom>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whom God set forth as a propitiation by His blood, through faith, to demonstrate His righteousness, because in His forbearance God had passed over the sins that were previously committed, 26 to demonstrate at the present time His righteousness, that He might be just and the justifier of the one who has faith in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Now as He sat on the Mount of Olives, the disciples came to Him privately, saying, "Tell us, when will these things be? And what will be the sign of Your coming, and of the end of the age?" 4 And Jesus answered and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"Take heed that no one deceives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552C1FB0-B14A-4C43-911B-E3D45BA6EF94}"/>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920672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 am a child of love I found a world of freedom I am a child of love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639239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1315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Jesus I am a child of love, oh yeah </a:t>
            </a:r>
            <a:r>
              <a:rPr lang="en-US" sz="4400" dirty="0" err="1">
                <a:solidFill>
                  <a:schemeClr val="bg1"/>
                </a:solidFill>
                <a:latin typeface="Arial" panose="020B0604020202020204" pitchFamily="34" charset="0"/>
                <a:ea typeface="+mn-lt"/>
                <a:cs typeface="Arial" panose="020B0604020202020204" pitchFamily="34" charset="0"/>
              </a:rPr>
              <a:t>Yeah</a:t>
            </a:r>
            <a:r>
              <a:rPr lang="en-US" sz="4400" dirty="0">
                <a:solidFill>
                  <a:schemeClr val="bg1"/>
                </a:solidFill>
                <a:latin typeface="Arial" panose="020B0604020202020204" pitchFamily="34" charset="0"/>
                <a:ea typeface="+mn-lt"/>
                <a:cs typeface="Arial" panose="020B0604020202020204" pitchFamily="34" charset="0"/>
              </a:rPr>
              <a:t>, I am a child of love I am a child of love</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148016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the same.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the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a:t>
            </a:r>
          </a:p>
        </p:txBody>
      </p:sp>
    </p:spTree>
    <p:extLst>
      <p:ext uri="{BB962C8B-B14F-4D97-AF65-F5344CB8AC3E}">
        <p14:creationId xmlns:p14="http://schemas.microsoft.com/office/powerpoint/2010/main" val="2282699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World of freedom. I found a friend in Jesus. I am a child of love. I’ve felt the sting of the fire. But I saw </a:t>
            </a:r>
          </a:p>
        </p:txBody>
      </p:sp>
    </p:spTree>
    <p:extLst>
      <p:ext uri="{BB962C8B-B14F-4D97-AF65-F5344CB8AC3E}">
        <p14:creationId xmlns:p14="http://schemas.microsoft.com/office/powerpoint/2010/main" val="1215995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the flames. Just when I thought it was over. You broke me out of the grave.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2660846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a:t>
            </a:r>
          </a:p>
        </p:txBody>
      </p:sp>
    </p:spTree>
    <p:extLst>
      <p:ext uri="{BB962C8B-B14F-4D97-AF65-F5344CB8AC3E}">
        <p14:creationId xmlns:p14="http://schemas.microsoft.com/office/powerpoint/2010/main" val="1308350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9866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Child of Love</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42737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Yeah Oh I am a child of </a:t>
            </a:r>
          </a:p>
        </p:txBody>
      </p:sp>
    </p:spTree>
    <p:extLst>
      <p:ext uri="{BB962C8B-B14F-4D97-AF65-F5344CB8AC3E}">
        <p14:creationId xmlns:p14="http://schemas.microsoft.com/office/powerpoint/2010/main" val="2016819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Yeah oh I am a child of love. Nothing can change the way you love me. Nothing can change </a:t>
            </a:r>
          </a:p>
        </p:txBody>
      </p:sp>
    </p:spTree>
    <p:extLst>
      <p:ext uri="{BB962C8B-B14F-4D97-AF65-F5344CB8AC3E}">
        <p14:creationId xmlns:p14="http://schemas.microsoft.com/office/powerpoint/2010/main" val="3124657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way. I belong to you. Yes’ I do, nothing can separate. Nothing can change the way you love me.</a:t>
            </a:r>
          </a:p>
        </p:txBody>
      </p:sp>
    </p:spTree>
    <p:extLst>
      <p:ext uri="{BB962C8B-B14F-4D97-AF65-F5344CB8AC3E}">
        <p14:creationId xmlns:p14="http://schemas.microsoft.com/office/powerpoint/2010/main" val="54296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can change the way. I belong to you. Yes, I do. Nothing can separate.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3864988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 am a child of love. I found a world of Freedom.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853338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 </a:t>
            </a:r>
          </a:p>
        </p:txBody>
      </p:sp>
    </p:spTree>
    <p:extLst>
      <p:ext uri="{BB962C8B-B14F-4D97-AF65-F5344CB8AC3E}">
        <p14:creationId xmlns:p14="http://schemas.microsoft.com/office/powerpoint/2010/main" val="251723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4373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Oh Yeah, oh I am a child </a:t>
            </a:r>
          </a:p>
        </p:txBody>
      </p:sp>
    </p:spTree>
    <p:extLst>
      <p:ext uri="{BB962C8B-B14F-4D97-AF65-F5344CB8AC3E}">
        <p14:creationId xmlns:p14="http://schemas.microsoft.com/office/powerpoint/2010/main" val="2549020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love. Oh yeah, oh I am a child of love. Oh yeah ,I am a child of love.</a:t>
            </a:r>
          </a:p>
        </p:txBody>
      </p:sp>
    </p:spTree>
    <p:extLst>
      <p:ext uri="{BB962C8B-B14F-4D97-AF65-F5344CB8AC3E}">
        <p14:creationId xmlns:p14="http://schemas.microsoft.com/office/powerpoint/2010/main" val="379533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488033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was walking the wayside Lost on a lonely road I was chasing the high life </a:t>
            </a:r>
            <a:r>
              <a:rPr lang="en-US" sz="4000" dirty="0" err="1">
                <a:solidFill>
                  <a:schemeClr val="bg1"/>
                </a:solidFill>
                <a:latin typeface="Arial" panose="020B0604020202020204" pitchFamily="34" charset="0"/>
                <a:ea typeface="+mn-lt"/>
                <a:cs typeface="Arial" panose="020B0604020202020204" pitchFamily="34" charset="0"/>
              </a:rPr>
              <a:t>Tryna</a:t>
            </a:r>
            <a:r>
              <a:rPr lang="en-US" sz="4000" dirty="0">
                <a:solidFill>
                  <a:schemeClr val="bg1"/>
                </a:solidFill>
                <a:latin typeface="Arial" panose="020B0604020202020204" pitchFamily="34" charset="0"/>
                <a:ea typeface="+mn-lt"/>
                <a:cs typeface="Arial" panose="020B0604020202020204" pitchFamily="34" charset="0"/>
              </a:rPr>
              <a:t> satisfy my soul All the</a:t>
            </a:r>
          </a:p>
        </p:txBody>
      </p:sp>
    </p:spTree>
    <p:extLst>
      <p:ext uri="{BB962C8B-B14F-4D97-AF65-F5344CB8AC3E}">
        <p14:creationId xmlns:p14="http://schemas.microsoft.com/office/powerpoint/2010/main" val="840322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838992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2087098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3780064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1315908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2609050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1788393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2601610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3387071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2041636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1067456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lies I believed in Left me crying like the rain Then I saw lightning from Heaven And I've never been the</a:t>
            </a:r>
          </a:p>
        </p:txBody>
      </p:sp>
    </p:spTree>
    <p:extLst>
      <p:ext uri="{BB962C8B-B14F-4D97-AF65-F5344CB8AC3E}">
        <p14:creationId xmlns:p14="http://schemas.microsoft.com/office/powerpoint/2010/main" val="3777224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713442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1721694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217261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3207579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478531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845930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1135685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a:t>
            </a:r>
            <a:r>
              <a:rPr lang="en-US" sz="4400" b="1" dirty="0">
                <a:solidFill>
                  <a:schemeClr val="bg1"/>
                </a:solidFill>
                <a:latin typeface="Arial"/>
                <a:ea typeface="+mn-lt"/>
                <a:cs typeface="+mn-lt"/>
              </a:rPr>
              <a:t>No Longer Slaves”</a:t>
            </a:r>
          </a:p>
          <a:p>
            <a:pPr marL="0" indent="0" algn="ctr">
              <a:buNone/>
            </a:pPr>
            <a:r>
              <a:rPr lang="en-US" sz="4400" b="1" dirty="0">
                <a:solidFill>
                  <a:schemeClr val="bg1"/>
                </a:solidFill>
                <a:latin typeface="Arial"/>
                <a:ea typeface="+mn-lt"/>
                <a:cs typeface="+mn-lt"/>
              </a:rPr>
              <a:t>(Bethel)</a:t>
            </a:r>
            <a:endParaRPr lang="en-US" sz="4000" dirty="0">
              <a:latin typeface="Arial"/>
              <a:ea typeface="+mn-lt"/>
              <a:cs typeface="+mn-lt"/>
            </a:endParaRPr>
          </a:p>
        </p:txBody>
      </p:sp>
    </p:spTree>
    <p:extLst>
      <p:ext uri="{BB962C8B-B14F-4D97-AF65-F5344CB8AC3E}">
        <p14:creationId xmlns:p14="http://schemas.microsoft.com/office/powerpoint/2010/main" val="4165820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unravel me with a melody. You surround me with a song. Of deliverance from my enemies.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4038759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my fears are gone. I’m no longer a slave to fear. I am a child of God. I’m no longer a slave to fear.</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72914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same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a:t>
            </a:r>
          </a:p>
        </p:txBody>
      </p:sp>
    </p:spTree>
    <p:extLst>
      <p:ext uri="{BB962C8B-B14F-4D97-AF65-F5344CB8AC3E}">
        <p14:creationId xmlns:p14="http://schemas.microsoft.com/office/powerpoint/2010/main" val="2413068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 From my mother’s womb. You have chosen me. Love has called my name. I’ve </a:t>
            </a:r>
            <a:endParaRPr lang="en-US" sz="4000" dirty="0">
              <a:latin typeface="Arial"/>
              <a:ea typeface="+mn-lt"/>
              <a:cs typeface="+mn-lt"/>
            </a:endParaRPr>
          </a:p>
        </p:txBody>
      </p:sp>
    </p:spTree>
    <p:extLst>
      <p:ext uri="{BB962C8B-B14F-4D97-AF65-F5344CB8AC3E}">
        <p14:creationId xmlns:p14="http://schemas.microsoft.com/office/powerpoint/2010/main" val="3287722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born again into your family. Your blood has flows through my veins. I’m no longer a slave to fear. </a:t>
            </a:r>
            <a:endParaRPr lang="en-US" sz="4000" dirty="0">
              <a:latin typeface="Arial"/>
              <a:ea typeface="+mn-lt"/>
              <a:cs typeface="+mn-lt"/>
            </a:endParaRPr>
          </a:p>
        </p:txBody>
      </p:sp>
    </p:spTree>
    <p:extLst>
      <p:ext uri="{BB962C8B-B14F-4D97-AF65-F5344CB8AC3E}">
        <p14:creationId xmlns:p14="http://schemas.microsoft.com/office/powerpoint/2010/main" val="2188386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I’m no longer a slave to fear. I am a child of </a:t>
            </a:r>
            <a:r>
              <a:rPr lang="en-US" sz="4000" dirty="0" err="1">
                <a:solidFill>
                  <a:schemeClr val="bg1"/>
                </a:solidFill>
                <a:latin typeface="Arial"/>
                <a:ea typeface="+mn-lt"/>
                <a:cs typeface="+mn-lt"/>
              </a:rPr>
              <a:t>God.I’m</a:t>
            </a:r>
            <a:r>
              <a:rPr lang="en-US" sz="4000" dirty="0">
                <a:solidFill>
                  <a:schemeClr val="bg1"/>
                </a:solidFill>
                <a:latin typeface="Arial"/>
                <a:ea typeface="+mn-lt"/>
                <a:cs typeface="+mn-lt"/>
              </a:rPr>
              <a:t> no longer a slave to fear. I am</a:t>
            </a:r>
            <a:endParaRPr lang="en-US" sz="4000" dirty="0">
              <a:latin typeface="Arial"/>
              <a:ea typeface="+mn-lt"/>
              <a:cs typeface="+mn-lt"/>
            </a:endParaRPr>
          </a:p>
        </p:txBody>
      </p:sp>
    </p:spTree>
    <p:extLst>
      <p:ext uri="{BB962C8B-B14F-4D97-AF65-F5344CB8AC3E}">
        <p14:creationId xmlns:p14="http://schemas.microsoft.com/office/powerpoint/2010/main" val="3643758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child of God. I’m no longer a slave to fear. I am a child of God. Ooh, Ooh ,Ooh, ooh. Ooh, Ooh, Ooh,</a:t>
            </a:r>
            <a:endParaRPr lang="en-US" sz="4000" dirty="0">
              <a:latin typeface="Arial"/>
              <a:ea typeface="+mn-lt"/>
              <a:cs typeface="+mn-lt"/>
            </a:endParaRPr>
          </a:p>
        </p:txBody>
      </p:sp>
    </p:spTree>
    <p:extLst>
      <p:ext uri="{BB962C8B-B14F-4D97-AF65-F5344CB8AC3E}">
        <p14:creationId xmlns:p14="http://schemas.microsoft.com/office/powerpoint/2010/main" val="1867543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You split the sea so I could walk right through it. My fears are drowned in perfect love. You rescued</a:t>
            </a:r>
            <a:endParaRPr lang="en-US" sz="4000" dirty="0">
              <a:latin typeface="Arial"/>
              <a:ea typeface="+mn-lt"/>
              <a:cs typeface="+mn-lt"/>
            </a:endParaRPr>
          </a:p>
        </p:txBody>
      </p:sp>
    </p:spTree>
    <p:extLst>
      <p:ext uri="{BB962C8B-B14F-4D97-AF65-F5344CB8AC3E}">
        <p14:creationId xmlns:p14="http://schemas.microsoft.com/office/powerpoint/2010/main" val="9231684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so I could stand and sing. I am a child of God. You split the sea so I can walk right through it. My</a:t>
            </a:r>
            <a:endParaRPr lang="en-US" sz="4000" dirty="0">
              <a:latin typeface="Arial"/>
              <a:ea typeface="+mn-lt"/>
              <a:cs typeface="+mn-lt"/>
            </a:endParaRPr>
          </a:p>
        </p:txBody>
      </p:sp>
    </p:spTree>
    <p:extLst>
      <p:ext uri="{BB962C8B-B14F-4D97-AF65-F5344CB8AC3E}">
        <p14:creationId xmlns:p14="http://schemas.microsoft.com/office/powerpoint/2010/main" val="93780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fears are drowned in perfect love. You rescued me so I could stand and sing. I am a child of God. </a:t>
            </a:r>
            <a:endParaRPr lang="en-US" sz="4000" dirty="0">
              <a:latin typeface="Arial"/>
              <a:ea typeface="+mn-lt"/>
              <a:cs typeface="+mn-lt"/>
            </a:endParaRPr>
          </a:p>
        </p:txBody>
      </p:sp>
    </p:spTree>
    <p:extLst>
      <p:ext uri="{BB962C8B-B14F-4D97-AF65-F5344CB8AC3E}">
        <p14:creationId xmlns:p14="http://schemas.microsoft.com/office/powerpoint/2010/main" val="18515037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Yes I am a child of God. Oh I am A child of God.</a:t>
            </a:r>
            <a:endParaRPr lang="en-US" sz="4000" dirty="0">
              <a:latin typeface="Arial"/>
              <a:ea typeface="+mn-lt"/>
              <a:cs typeface="+mn-lt"/>
            </a:endParaRPr>
          </a:p>
        </p:txBody>
      </p:sp>
    </p:spTree>
    <p:extLst>
      <p:ext uri="{BB962C8B-B14F-4D97-AF65-F5344CB8AC3E}">
        <p14:creationId xmlns:p14="http://schemas.microsoft.com/office/powerpoint/2010/main" val="2494245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Jesus We Love You</a:t>
            </a:r>
          </a:p>
          <a:p>
            <a:pPr marL="0" indent="0" algn="ctr">
              <a:buNone/>
            </a:pPr>
            <a:r>
              <a:rPr lang="en-US" sz="4000" b="1" dirty="0">
                <a:solidFill>
                  <a:schemeClr val="bg1"/>
                </a:solidFill>
                <a:latin typeface="Arial"/>
                <a:ea typeface="+mn-lt"/>
                <a:cs typeface="+mn-lt"/>
              </a:rPr>
              <a:t>(Bethel)</a:t>
            </a:r>
          </a:p>
        </p:txBody>
      </p:sp>
    </p:spTree>
    <p:extLst>
      <p:ext uri="{BB962C8B-B14F-4D97-AF65-F5344CB8AC3E}">
        <p14:creationId xmlns:p14="http://schemas.microsoft.com/office/powerpoint/2010/main" val="4591409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Old things have passed away Your love has stayed the same Your constant grace remains the</a:t>
            </a:r>
          </a:p>
        </p:txBody>
      </p:sp>
    </p:spTree>
    <p:extLst>
      <p:ext uri="{BB962C8B-B14F-4D97-AF65-F5344CB8AC3E}">
        <p14:creationId xmlns:p14="http://schemas.microsoft.com/office/powerpoint/2010/main" val="548403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I found a friend in Jesus I am a child of love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I've felt the sting of the fire But I saw You in the</a:t>
            </a:r>
          </a:p>
        </p:txBody>
      </p:sp>
    </p:spTree>
    <p:extLst>
      <p:ext uri="{BB962C8B-B14F-4D97-AF65-F5344CB8AC3E}">
        <p14:creationId xmlns:p14="http://schemas.microsoft.com/office/powerpoint/2010/main" val="5879997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Cornerstone Things that we thought were dead Are breathing in life again You cause your Son to shine</a:t>
            </a:r>
          </a:p>
        </p:txBody>
      </p:sp>
    </p:spTree>
    <p:extLst>
      <p:ext uri="{BB962C8B-B14F-4D97-AF65-F5344CB8AC3E}">
        <p14:creationId xmlns:p14="http://schemas.microsoft.com/office/powerpoint/2010/main" val="461734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darkest nights For all that you've done, we will pour out our love This will be our anthem song Jesus</a:t>
            </a:r>
          </a:p>
        </p:txBody>
      </p:sp>
    </p:spTree>
    <p:extLst>
      <p:ext uri="{BB962C8B-B14F-4D97-AF65-F5344CB8AC3E}">
        <p14:creationId xmlns:p14="http://schemas.microsoft.com/office/powerpoint/2010/main" val="4072747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The hopeless have found their</a:t>
            </a:r>
          </a:p>
        </p:txBody>
      </p:sp>
    </p:spTree>
    <p:extLst>
      <p:ext uri="{BB962C8B-B14F-4D97-AF65-F5344CB8AC3E}">
        <p14:creationId xmlns:p14="http://schemas.microsoft.com/office/powerpoint/2010/main" val="27107561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Hope The orphans now have a home All that was lost has found its place in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lift our weary head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65138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make us strong instead You took these rags and made us beautiful For all that you've done, we will</a:t>
            </a:r>
          </a:p>
        </p:txBody>
      </p:sp>
    </p:spTree>
    <p:extLst>
      <p:ext uri="{BB962C8B-B14F-4D97-AF65-F5344CB8AC3E}">
        <p14:creationId xmlns:p14="http://schemas.microsoft.com/office/powerpoint/2010/main" val="1579697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love This will be our anthem song Jesus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a:t>
            </a:r>
          </a:p>
        </p:txBody>
      </p:sp>
    </p:spTree>
    <p:extLst>
      <p:ext uri="{BB962C8B-B14F-4D97-AF65-F5344CB8AC3E}">
        <p14:creationId xmlns:p14="http://schemas.microsoft.com/office/powerpoint/2010/main" val="18876593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our hearts adore Oh, Jesus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a:t>
            </a:r>
          </a:p>
        </p:txBody>
      </p:sp>
    </p:spTree>
    <p:extLst>
      <p:ext uri="{BB962C8B-B14F-4D97-AF65-F5344CB8AC3E}">
        <p14:creationId xmlns:p14="http://schemas.microsoft.com/office/powerpoint/2010/main" val="6061129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hearts adore (we adore you) Our hearts adore</a:t>
            </a:r>
          </a:p>
          <a:p>
            <a:pPr marL="0" indent="0" algn="ctr">
              <a:buNone/>
            </a:pPr>
            <a:r>
              <a:rPr lang="en-US" sz="4000" dirty="0">
                <a:solidFill>
                  <a:schemeClr val="bg1"/>
                </a:solidFill>
                <a:latin typeface="Arial"/>
                <a:ea typeface="+mn-lt"/>
                <a:cs typeface="+mn-lt"/>
              </a:rPr>
              <a:t>Our hearts adore Our affection, our devotion Poured</a:t>
            </a:r>
          </a:p>
        </p:txBody>
      </p:sp>
    </p:spTree>
    <p:extLst>
      <p:ext uri="{BB962C8B-B14F-4D97-AF65-F5344CB8AC3E}">
        <p14:creationId xmlns:p14="http://schemas.microsoft.com/office/powerpoint/2010/main" val="13977856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out on the feet of Jesus Our affection, our devotion</a:t>
            </a:r>
          </a:p>
          <a:p>
            <a:pPr marL="0" indent="0" algn="ctr">
              <a:buNone/>
            </a:pPr>
            <a:r>
              <a:rPr lang="en-US" sz="4000" dirty="0">
                <a:solidFill>
                  <a:schemeClr val="bg1"/>
                </a:solidFill>
                <a:latin typeface="Arial"/>
                <a:ea typeface="+mn-lt"/>
                <a:cs typeface="+mn-lt"/>
              </a:rPr>
              <a:t>Poured out on the feet of Jesus Our affection, our</a:t>
            </a:r>
          </a:p>
        </p:txBody>
      </p:sp>
    </p:spTree>
    <p:extLst>
      <p:ext uri="{BB962C8B-B14F-4D97-AF65-F5344CB8AC3E}">
        <p14:creationId xmlns:p14="http://schemas.microsoft.com/office/powerpoint/2010/main" val="35186504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Devotion Poured out on the feet of Jesus Our affection, our devotion Poured out on the feet of</a:t>
            </a:r>
          </a:p>
        </p:txBody>
      </p:sp>
    </p:spTree>
    <p:extLst>
      <p:ext uri="{BB962C8B-B14F-4D97-AF65-F5344CB8AC3E}">
        <p14:creationId xmlns:p14="http://schemas.microsoft.com/office/powerpoint/2010/main" val="25765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flames Just when I thought it was over You broke me out of the grave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a:t>
            </a:r>
          </a:p>
        </p:txBody>
      </p:sp>
    </p:spTree>
    <p:extLst>
      <p:ext uri="{BB962C8B-B14F-4D97-AF65-F5344CB8AC3E}">
        <p14:creationId xmlns:p14="http://schemas.microsoft.com/office/powerpoint/2010/main" val="35275522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Jesus We love you Oh how we love you </a:t>
            </a:r>
            <a:r>
              <a:rPr lang="en-US" sz="4400" dirty="0" err="1">
                <a:solidFill>
                  <a:schemeClr val="bg1"/>
                </a:solidFill>
                <a:latin typeface="Arial"/>
                <a:ea typeface="+mn-lt"/>
                <a:cs typeface="+mn-lt"/>
              </a:rPr>
              <a:t>You</a:t>
            </a:r>
            <a:r>
              <a:rPr lang="en-US" sz="4400" dirty="0">
                <a:solidFill>
                  <a:schemeClr val="bg1"/>
                </a:solidFill>
                <a:latin typeface="Arial"/>
                <a:ea typeface="+mn-lt"/>
                <a:cs typeface="+mn-lt"/>
              </a:rPr>
              <a:t> are the one our, our hearts adore Jesus we love you</a:t>
            </a:r>
          </a:p>
        </p:txBody>
      </p:sp>
    </p:spTree>
    <p:extLst>
      <p:ext uri="{BB962C8B-B14F-4D97-AF65-F5344CB8AC3E}">
        <p14:creationId xmlns:p14="http://schemas.microsoft.com/office/powerpoint/2010/main" val="36243384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Oh, Jesus we love you Oh how we love you</a:t>
            </a:r>
          </a:p>
        </p:txBody>
      </p:sp>
    </p:spTree>
    <p:extLst>
      <p:ext uri="{BB962C8B-B14F-4D97-AF65-F5344CB8AC3E}">
        <p14:creationId xmlns:p14="http://schemas.microsoft.com/office/powerpoint/2010/main" val="14006723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the one our, our hearts adore Just sing out a new song today Oh, oh how we love you Oh, you are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6106986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worthy Jesus, of our love, our adoration, we love you God Oh lift your voice,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we love you, oh</a:t>
            </a:r>
          </a:p>
        </p:txBody>
      </p:sp>
    </p:spTree>
    <p:extLst>
      <p:ext uri="{BB962C8B-B14F-4D97-AF65-F5344CB8AC3E}">
        <p14:creationId xmlns:p14="http://schemas.microsoft.com/office/powerpoint/2010/main" val="34359033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love you,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how we love you (sing Jesus)</a:t>
            </a:r>
          </a:p>
          <a:p>
            <a:pPr marL="0" indent="0" algn="ctr">
              <a:buNone/>
            </a:pPr>
            <a:r>
              <a:rPr lang="en-US" sz="4000" dirty="0">
                <a:solidFill>
                  <a:schemeClr val="bg1"/>
                </a:solidFill>
                <a:latin typeface="Arial"/>
                <a:ea typeface="+mn-lt"/>
                <a:cs typeface="+mn-lt"/>
              </a:rPr>
              <a:t>Oh, Jesus we love you Oh how we love you (you</a:t>
            </a:r>
          </a:p>
        </p:txBody>
      </p:sp>
    </p:spTree>
    <p:extLst>
      <p:ext uri="{BB962C8B-B14F-4D97-AF65-F5344CB8AC3E}">
        <p14:creationId xmlns:p14="http://schemas.microsoft.com/office/powerpoint/2010/main" val="25823790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You are the one our, our hearts adore</a:t>
            </a:r>
            <a:endParaRPr lang="en-US" sz="4000" b="1"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586789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At The Cross Ran Red</a:t>
            </a:r>
          </a:p>
          <a:p>
            <a:pPr marL="0" indent="0" algn="ctr">
              <a:buNone/>
            </a:pPr>
            <a:r>
              <a:rPr lang="en-US" sz="4000" b="1" dirty="0">
                <a:solidFill>
                  <a:schemeClr val="bg1"/>
                </a:solidFill>
                <a:latin typeface="Arial"/>
                <a:ea typeface="+mn-lt"/>
                <a:cs typeface="+mn-lt"/>
              </a:rPr>
              <a:t>(Chris Tomlin)</a:t>
            </a:r>
          </a:p>
        </p:txBody>
      </p:sp>
    </p:spTree>
    <p:extLst>
      <p:ext uri="{BB962C8B-B14F-4D97-AF65-F5344CB8AC3E}">
        <p14:creationId xmlns:p14="http://schemas.microsoft.com/office/powerpoint/2010/main" val="12759367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a place Where mercy reigns And never dies</a:t>
            </a:r>
          </a:p>
          <a:p>
            <a:pPr marL="0" indent="0" algn="ctr">
              <a:buNone/>
            </a:pPr>
            <a:r>
              <a:rPr lang="en-US" sz="4000" dirty="0">
                <a:solidFill>
                  <a:schemeClr val="bg1"/>
                </a:solidFill>
                <a:latin typeface="Arial"/>
                <a:ea typeface="+mn-lt"/>
                <a:cs typeface="+mn-lt"/>
              </a:rPr>
              <a:t>There's a place Where streams of grace Flow deep</a:t>
            </a:r>
          </a:p>
        </p:txBody>
      </p:sp>
    </p:spTree>
    <p:extLst>
      <p:ext uri="{BB962C8B-B14F-4D97-AF65-F5344CB8AC3E}">
        <p14:creationId xmlns:p14="http://schemas.microsoft.com/office/powerpoint/2010/main" val="37499825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wide Where all the love I've ever found Comes like a flood Comes flowing down At the cross, at the</a:t>
            </a:r>
          </a:p>
        </p:txBody>
      </p:sp>
    </p:spTree>
    <p:extLst>
      <p:ext uri="{BB962C8B-B14F-4D97-AF65-F5344CB8AC3E}">
        <p14:creationId xmlns:p14="http://schemas.microsoft.com/office/powerpoint/2010/main" val="20680964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cross I surrender my life I'm in awe of You I'm in awe of You Where Your love ran red And my sin washed</a:t>
            </a:r>
          </a:p>
        </p:txBody>
      </p:sp>
    </p:spTree>
    <p:extLst>
      <p:ext uri="{BB962C8B-B14F-4D97-AF65-F5344CB8AC3E}">
        <p14:creationId xmlns:p14="http://schemas.microsoft.com/office/powerpoint/2010/main" val="248901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 Jesus I am a</a:t>
            </a:r>
          </a:p>
        </p:txBody>
      </p:sp>
    </p:spTree>
    <p:extLst>
      <p:ext uri="{BB962C8B-B14F-4D97-AF65-F5344CB8AC3E}">
        <p14:creationId xmlns:p14="http://schemas.microsoft.com/office/powerpoint/2010/main" val="32845466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white I owe all to You I owe all to You Jesus There's a place Where sin and shame Are powerless Where</a:t>
            </a:r>
          </a:p>
        </p:txBody>
      </p:sp>
    </p:spTree>
    <p:extLst>
      <p:ext uri="{BB962C8B-B14F-4D97-AF65-F5344CB8AC3E}">
        <p14:creationId xmlns:p14="http://schemas.microsoft.com/office/powerpoint/2010/main" val="41196078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heart Has peace with God And forgiveness Where all the love I've ever found Comes like a flood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5046743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Comes flowing down At the cross, at the cross I surrender my life I'm in awe of You I'm in awe of You</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976471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Where Your love ran red And my sin washed white</a:t>
            </a:r>
          </a:p>
          <a:p>
            <a:pPr marL="0" indent="0" algn="ctr">
              <a:buNone/>
            </a:pPr>
            <a:r>
              <a:rPr lang="en-US" sz="4000" dirty="0">
                <a:solidFill>
                  <a:schemeClr val="bg1"/>
                </a:solidFill>
                <a:latin typeface="Arial"/>
                <a:ea typeface="+mn-lt"/>
                <a:cs typeface="+mn-lt"/>
              </a:rPr>
              <a:t>I owe all to You I owe all to You Here my hope is</a:t>
            </a:r>
          </a:p>
        </p:txBody>
      </p:sp>
    </p:spTree>
    <p:extLst>
      <p:ext uri="{BB962C8B-B14F-4D97-AF65-F5344CB8AC3E}">
        <p14:creationId xmlns:p14="http://schemas.microsoft.com/office/powerpoint/2010/main" val="26164748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found Here on holy ground Here I bow down Here I bow down Here arms open wide Here You save my</a:t>
            </a:r>
          </a:p>
        </p:txBody>
      </p:sp>
    </p:spTree>
    <p:extLst>
      <p:ext uri="{BB962C8B-B14F-4D97-AF65-F5344CB8AC3E}">
        <p14:creationId xmlns:p14="http://schemas.microsoft.com/office/powerpoint/2010/main" val="42841108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life Here I bow down Here I bow down At the cross, at the cross I surrender my life I'm in awe of You I'm</a:t>
            </a:r>
          </a:p>
        </p:txBody>
      </p:sp>
    </p:spTree>
    <p:extLst>
      <p:ext uri="{BB962C8B-B14F-4D97-AF65-F5344CB8AC3E}">
        <p14:creationId xmlns:p14="http://schemas.microsoft.com/office/powerpoint/2010/main" val="558542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in awe of You Where Your love ran red And my sin washed white I owe all to You I owe all to</a:t>
            </a:r>
          </a:p>
        </p:txBody>
      </p:sp>
    </p:spTree>
    <p:extLst>
      <p:ext uri="{BB962C8B-B14F-4D97-AF65-F5344CB8AC3E}">
        <p14:creationId xmlns:p14="http://schemas.microsoft.com/office/powerpoint/2010/main" val="35465807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 owe all to You I owe all to You Jesus (oh)</a:t>
            </a:r>
          </a:p>
          <a:p>
            <a:pPr marL="0" indent="0" algn="ctr">
              <a:buNone/>
            </a:pPr>
            <a:r>
              <a:rPr lang="en-US" sz="4000" dirty="0">
                <a:solidFill>
                  <a:schemeClr val="bg1"/>
                </a:solidFill>
                <a:latin typeface="Arial"/>
                <a:ea typeface="+mn-lt"/>
                <a:cs typeface="+mn-lt"/>
              </a:rPr>
              <a:t>Where Your love ran red Your love ran red</a:t>
            </a:r>
          </a:p>
        </p:txBody>
      </p:sp>
    </p:spTree>
    <p:extLst>
      <p:ext uri="{BB962C8B-B14F-4D97-AF65-F5344CB8AC3E}">
        <p14:creationId xmlns:p14="http://schemas.microsoft.com/office/powerpoint/2010/main" val="23134127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7 Utterances of Jesus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John 19:16-24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27,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sunset, sky, outdoor, nature&#10;&#10;Description automatically generated">
            <a:extLst>
              <a:ext uri="{FF2B5EF4-FFF2-40B4-BE49-F238E27FC236}">
                <a16:creationId xmlns:a16="http://schemas.microsoft.com/office/drawing/2014/main" id="{0D32B161-C0C0-4BD8-9739-B9248A471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1999" cy="4149436"/>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3" y="5777345"/>
            <a:ext cx="1483976" cy="111298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child of love I am a child of love, yeah, oh I am a child of love Nothing can change the way You love</a:t>
            </a:r>
          </a:p>
        </p:txBody>
      </p:sp>
    </p:spTree>
    <p:extLst>
      <p:ext uri="{BB962C8B-B14F-4D97-AF65-F5344CB8AC3E}">
        <p14:creationId xmlns:p14="http://schemas.microsoft.com/office/powerpoint/2010/main" val="5937731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19:16-24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6 Then he delivered Him to them to be crucified. So they took Jesus and led Him away. 17 And He, bearing His cross, went out to a place called the Place of a Skull, which is called in Hebrew, Golgotha, 18 where they crucified Him, and two others with Him, one on either side, and Jesus in the center. 19 Now Pilate wrote a title and put it on the cross. And the writing was: JESUS OF NAZARETH, THE KING OF THE JEWS.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20 Then many of the Jews read this title, for the place where Jesus was crucified was near the city; and it was written in Hebrew, Greek, and Latin. 21 Therefore the chief priests of the Jews said to Pilate, "Do not write, 'The King of the Jews,' but, 'He said,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King of the Jews." </a:t>
            </a:r>
            <a:r>
              <a:rPr lang="en-US" sz="4000" dirty="0">
                <a:effectLst/>
                <a:latin typeface="Verdana" panose="020B0604030504040204" pitchFamily="34" charset="0"/>
                <a:ea typeface="Calibri" panose="020F0502020204030204" pitchFamily="34" charset="0"/>
                <a:cs typeface="Times New Roman" panose="02020603050405020304" pitchFamily="18" charset="0"/>
              </a:rPr>
              <a:t>' "22 Pilate answered, "What I have written, I have written."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23 Then the soldiers, when they had crucified Jesus, took His garments and made four parts, to each soldier a part, and also the tunic. Now the tunic was without seam, woven from the top in one piece. 24 They said therefore among themselves, "Let us not tear it, but cast lots for it, whose it shall be," that the Scripture might be fulfilled which says: "They divided My garments among them, And for My clothing they cast lots." Therefore the soldiers did these things.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10:39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we are witnesses of all things which He did both in the land of the Jews and in Jerusalem, whom they killed by hanging on a tree”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Words from the Cross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First Utterance: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23:34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Jesus said,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"Father, forgive them, for they do not know what they do."</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they divided His garments and cast lots.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Second Utterance: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Luke 23:43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And Jesus said to him,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"Assuredly, I say to you, today you will be with Me in Paradise."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Third Utterance: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13722</TotalTime>
  <Words>3674</Words>
  <Application>Microsoft Office PowerPoint</Application>
  <PresentationFormat>Widescreen</PresentationFormat>
  <Paragraphs>261</Paragraphs>
  <Slides>127</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127</vt:i4>
      </vt:variant>
    </vt:vector>
  </HeadingPairs>
  <TitlesOfParts>
    <vt:vector size="138"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811</cp:revision>
  <dcterms:created xsi:type="dcterms:W3CDTF">2009-08-18T08:19:59Z</dcterms:created>
  <dcterms:modified xsi:type="dcterms:W3CDTF">2022-03-26T22:47:42Z</dcterms:modified>
</cp:coreProperties>
</file>