
<file path=[Content_Types].xml><?xml version="1.0" encoding="utf-8"?>
<Types xmlns="http://schemas.openxmlformats.org/package/2006/content-types">
  <Default Extension="jpeg" ContentType="image/jpeg"/>
  <Default Extension="jp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 id="2147483676" r:id="rId2"/>
  </p:sldMasterIdLst>
  <p:notesMasterIdLst>
    <p:notesMasterId r:id="rId36"/>
  </p:notesMasterIdLst>
  <p:handoutMasterIdLst>
    <p:handoutMasterId r:id="rId37"/>
  </p:handoutMasterIdLst>
  <p:sldIdLst>
    <p:sldId id="976" r:id="rId3"/>
    <p:sldId id="826" r:id="rId4"/>
    <p:sldId id="464" r:id="rId5"/>
    <p:sldId id="833" r:id="rId6"/>
    <p:sldId id="465" r:id="rId7"/>
    <p:sldId id="373" r:id="rId8"/>
    <p:sldId id="374" r:id="rId9"/>
    <p:sldId id="375" r:id="rId10"/>
    <p:sldId id="376" r:id="rId11"/>
    <p:sldId id="377" r:id="rId12"/>
    <p:sldId id="378" r:id="rId13"/>
    <p:sldId id="379" r:id="rId14"/>
    <p:sldId id="380" r:id="rId15"/>
    <p:sldId id="386" r:id="rId16"/>
    <p:sldId id="834" r:id="rId17"/>
    <p:sldId id="392" r:id="rId18"/>
    <p:sldId id="393" r:id="rId19"/>
    <p:sldId id="394" r:id="rId20"/>
    <p:sldId id="395" r:id="rId21"/>
    <p:sldId id="558" r:id="rId22"/>
    <p:sldId id="396" r:id="rId23"/>
    <p:sldId id="397" r:id="rId24"/>
    <p:sldId id="510" r:id="rId25"/>
    <p:sldId id="500" r:id="rId26"/>
    <p:sldId id="501" r:id="rId27"/>
    <p:sldId id="969" r:id="rId28"/>
    <p:sldId id="970" r:id="rId29"/>
    <p:sldId id="971" r:id="rId30"/>
    <p:sldId id="972" r:id="rId31"/>
    <p:sldId id="973" r:id="rId32"/>
    <p:sldId id="974" r:id="rId33"/>
    <p:sldId id="975" r:id="rId34"/>
    <p:sldId id="852" r:id="rId35"/>
  </p:sldIdLst>
  <p:sldSz cx="12192000" cy="6858000"/>
  <p:notesSz cx="9240838" cy="6954838"/>
  <p:defaultTextStyle>
    <a:defPPr>
      <a:defRPr lang="en-US"/>
    </a:defPPr>
    <a:lvl1pPr algn="l" rtl="0" fontAlgn="base">
      <a:spcBef>
        <a:spcPct val="0"/>
      </a:spcBef>
      <a:spcAft>
        <a:spcPct val="0"/>
      </a:spcAft>
      <a:defRPr kern="1200">
        <a:solidFill>
          <a:schemeClr val="tx1"/>
        </a:solidFill>
        <a:latin typeface="Verdana" pitchFamily="34" charset="0"/>
        <a:ea typeface="+mn-ea"/>
        <a:cs typeface="Arial" charset="0"/>
      </a:defRPr>
    </a:lvl1pPr>
    <a:lvl2pPr marL="457200" algn="l" rtl="0" fontAlgn="base">
      <a:spcBef>
        <a:spcPct val="0"/>
      </a:spcBef>
      <a:spcAft>
        <a:spcPct val="0"/>
      </a:spcAft>
      <a:defRPr kern="1200">
        <a:solidFill>
          <a:schemeClr val="tx1"/>
        </a:solidFill>
        <a:latin typeface="Verdana" pitchFamily="34" charset="0"/>
        <a:ea typeface="+mn-ea"/>
        <a:cs typeface="Arial" charset="0"/>
      </a:defRPr>
    </a:lvl2pPr>
    <a:lvl3pPr marL="914400" algn="l" rtl="0" fontAlgn="base">
      <a:spcBef>
        <a:spcPct val="0"/>
      </a:spcBef>
      <a:spcAft>
        <a:spcPct val="0"/>
      </a:spcAft>
      <a:defRPr kern="1200">
        <a:solidFill>
          <a:schemeClr val="tx1"/>
        </a:solidFill>
        <a:latin typeface="Verdana" pitchFamily="34" charset="0"/>
        <a:ea typeface="+mn-ea"/>
        <a:cs typeface="Arial" charset="0"/>
      </a:defRPr>
    </a:lvl3pPr>
    <a:lvl4pPr marL="1371600" algn="l" rtl="0" fontAlgn="base">
      <a:spcBef>
        <a:spcPct val="0"/>
      </a:spcBef>
      <a:spcAft>
        <a:spcPct val="0"/>
      </a:spcAft>
      <a:defRPr kern="1200">
        <a:solidFill>
          <a:schemeClr val="tx1"/>
        </a:solidFill>
        <a:latin typeface="Verdana" pitchFamily="34" charset="0"/>
        <a:ea typeface="+mn-ea"/>
        <a:cs typeface="Arial" charset="0"/>
      </a:defRPr>
    </a:lvl4pPr>
    <a:lvl5pPr marL="1828800" algn="l" rtl="0" fontAlgn="base">
      <a:spcBef>
        <a:spcPct val="0"/>
      </a:spcBef>
      <a:spcAft>
        <a:spcPct val="0"/>
      </a:spcAft>
      <a:defRPr kern="1200">
        <a:solidFill>
          <a:schemeClr val="tx1"/>
        </a:solidFill>
        <a:latin typeface="Verdana" pitchFamily="34" charset="0"/>
        <a:ea typeface="+mn-ea"/>
        <a:cs typeface="Arial" charset="0"/>
      </a:defRPr>
    </a:lvl5pPr>
    <a:lvl6pPr marL="2286000" algn="l" defTabSz="914400" rtl="0" eaLnBrk="1" latinLnBrk="0" hangingPunct="1">
      <a:defRPr kern="1200">
        <a:solidFill>
          <a:schemeClr val="tx1"/>
        </a:solidFill>
        <a:latin typeface="Verdana" pitchFamily="34" charset="0"/>
        <a:ea typeface="+mn-ea"/>
        <a:cs typeface="Arial" charset="0"/>
      </a:defRPr>
    </a:lvl6pPr>
    <a:lvl7pPr marL="2743200" algn="l" defTabSz="914400" rtl="0" eaLnBrk="1" latinLnBrk="0" hangingPunct="1">
      <a:defRPr kern="1200">
        <a:solidFill>
          <a:schemeClr val="tx1"/>
        </a:solidFill>
        <a:latin typeface="Verdana" pitchFamily="34" charset="0"/>
        <a:ea typeface="+mn-ea"/>
        <a:cs typeface="Arial" charset="0"/>
      </a:defRPr>
    </a:lvl7pPr>
    <a:lvl8pPr marL="3200400" algn="l" defTabSz="914400" rtl="0" eaLnBrk="1" latinLnBrk="0" hangingPunct="1">
      <a:defRPr kern="1200">
        <a:solidFill>
          <a:schemeClr val="tx1"/>
        </a:solidFill>
        <a:latin typeface="Verdana" pitchFamily="34" charset="0"/>
        <a:ea typeface="+mn-ea"/>
        <a:cs typeface="Arial" charset="0"/>
      </a:defRPr>
    </a:lvl8pPr>
    <a:lvl9pPr marL="3657600" algn="l" defTabSz="914400" rtl="0" eaLnBrk="1" latinLnBrk="0" hangingPunct="1">
      <a:defRPr kern="1200">
        <a:solidFill>
          <a:schemeClr val="tx1"/>
        </a:solidFill>
        <a:latin typeface="Verdana"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C9480"/>
    <a:srgbClr val="993366"/>
    <a:srgbClr val="C7C7C7"/>
    <a:srgbClr val="000000"/>
    <a:srgbClr val="FF0000"/>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816" autoAdjust="0"/>
    <p:restoredTop sz="94671" autoAdjust="0"/>
  </p:normalViewPr>
  <p:slideViewPr>
    <p:cSldViewPr>
      <p:cViewPr varScale="1">
        <p:scale>
          <a:sx n="108" d="100"/>
          <a:sy n="108" d="100"/>
        </p:scale>
        <p:origin x="552" y="108"/>
      </p:cViewPr>
      <p:guideLst>
        <p:guide orient="horz" pos="2160"/>
        <p:guide pos="3840"/>
      </p:guideLst>
    </p:cSldViewPr>
  </p:slideViewPr>
  <p:outlineViewPr>
    <p:cViewPr>
      <p:scale>
        <a:sx n="33" d="100"/>
        <a:sy n="33" d="100"/>
      </p:scale>
      <p:origin x="0" y="4902"/>
    </p:cViewPr>
  </p:outlineViewPr>
  <p:notesTextViewPr>
    <p:cViewPr>
      <p:scale>
        <a:sx n="100" d="100"/>
        <a:sy n="100" d="100"/>
      </p:scale>
      <p:origin x="0" y="0"/>
    </p:cViewPr>
  </p:notesTextViewPr>
  <p:sorterViewPr>
    <p:cViewPr>
      <p:scale>
        <a:sx n="66" d="100"/>
        <a:sy n="66" d="100"/>
      </p:scale>
      <p:origin x="0" y="4638"/>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viewProps" Target="viewProps.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handoutMaster" Target="handoutMasters/handoutMaster1.xml"/><Relationship Id="rId40"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5" name="Rectangle 3"/>
          <p:cNvSpPr>
            <a:spLocks noGrp="1" noChangeArrowheads="1"/>
          </p:cNvSpPr>
          <p:nvPr>
            <p:ph type="dt" sz="quarter"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3076" name="Rectangle 4"/>
          <p:cNvSpPr>
            <a:spLocks noGrp="1" noChangeArrowheads="1"/>
          </p:cNvSpPr>
          <p:nvPr>
            <p:ph type="ftr" sz="quarter" idx="2"/>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3077" name="Rectangle 5"/>
          <p:cNvSpPr>
            <a:spLocks noGrp="1" noChangeArrowheads="1"/>
          </p:cNvSpPr>
          <p:nvPr>
            <p:ph type="sldNum" sz="quarter" idx="3"/>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92F7831D-801C-46EA-86DA-844BD6A16010}" type="slidenum">
              <a:rPr lang="en-US"/>
              <a:pPr>
                <a:defRPr/>
              </a:pPr>
              <a:t>‹#›</a:t>
            </a:fld>
            <a:endParaRPr lang="en-US" dirty="0"/>
          </a:p>
        </p:txBody>
      </p:sp>
    </p:spTree>
    <p:extLst>
      <p:ext uri="{BB962C8B-B14F-4D97-AF65-F5344CB8AC3E}">
        <p14:creationId xmlns:p14="http://schemas.microsoft.com/office/powerpoint/2010/main" val="297953269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099" name="Rectangle 3"/>
          <p:cNvSpPr>
            <a:spLocks noGrp="1" noChangeArrowheads="1"/>
          </p:cNvSpPr>
          <p:nvPr>
            <p:ph type="dt" idx="1"/>
          </p:nvPr>
        </p:nvSpPr>
        <p:spPr bwMode="auto">
          <a:xfrm>
            <a:off x="5235575" y="0"/>
            <a:ext cx="4003675" cy="3476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200" smtClean="0">
                <a:latin typeface="Arial" charset="0"/>
              </a:defRPr>
            </a:lvl1pPr>
          </a:lstStyle>
          <a:p>
            <a:pPr>
              <a:defRPr/>
            </a:pPr>
            <a:endParaRPr lang="en-US" dirty="0"/>
          </a:p>
        </p:txBody>
      </p:sp>
      <p:sp>
        <p:nvSpPr>
          <p:cNvPr id="48132" name="Rectangle 4"/>
          <p:cNvSpPr>
            <a:spLocks noGrp="1" noRot="1" noChangeAspect="1" noChangeArrowheads="1" noTextEdit="1"/>
          </p:cNvSpPr>
          <p:nvPr>
            <p:ph type="sldImg" idx="2"/>
          </p:nvPr>
        </p:nvSpPr>
        <p:spPr bwMode="auto">
          <a:xfrm>
            <a:off x="2303463" y="522288"/>
            <a:ext cx="4633912" cy="2606675"/>
          </a:xfrm>
          <a:prstGeom prst="rect">
            <a:avLst/>
          </a:prstGeom>
          <a:noFill/>
          <a:ln w="9525">
            <a:solidFill>
              <a:srgbClr val="000000"/>
            </a:solidFill>
            <a:miter lim="800000"/>
            <a:headEnd/>
            <a:tailEnd/>
          </a:ln>
        </p:spPr>
      </p:sp>
      <p:sp>
        <p:nvSpPr>
          <p:cNvPr id="4101" name="Rectangle 5"/>
          <p:cNvSpPr>
            <a:spLocks noGrp="1" noChangeArrowheads="1"/>
          </p:cNvSpPr>
          <p:nvPr>
            <p:ph type="body" sz="quarter" idx="3"/>
          </p:nvPr>
        </p:nvSpPr>
        <p:spPr bwMode="auto">
          <a:xfrm>
            <a:off x="923925" y="3303588"/>
            <a:ext cx="7392988" cy="3128962"/>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defRPr sz="1200" smtClean="0">
                <a:latin typeface="Arial" charset="0"/>
              </a:defRPr>
            </a:lvl1pPr>
          </a:lstStyle>
          <a:p>
            <a:pPr>
              <a:defRPr/>
            </a:pPr>
            <a:endParaRPr lang="en-US" dirty="0"/>
          </a:p>
        </p:txBody>
      </p:sp>
      <p:sp>
        <p:nvSpPr>
          <p:cNvPr id="4103" name="Rectangle 7"/>
          <p:cNvSpPr>
            <a:spLocks noGrp="1" noChangeArrowheads="1"/>
          </p:cNvSpPr>
          <p:nvPr>
            <p:ph type="sldNum" sz="quarter" idx="5"/>
          </p:nvPr>
        </p:nvSpPr>
        <p:spPr bwMode="auto">
          <a:xfrm>
            <a:off x="5235575" y="6605588"/>
            <a:ext cx="4003675" cy="3476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defRPr sz="1200" smtClean="0">
                <a:latin typeface="Arial" charset="0"/>
              </a:defRPr>
            </a:lvl1pPr>
          </a:lstStyle>
          <a:p>
            <a:pPr>
              <a:defRPr/>
            </a:pPr>
            <a:fld id="{26A3953D-5909-4241-B856-34C355E70DD7}" type="slidenum">
              <a:rPr lang="en-US"/>
              <a:pPr>
                <a:defRPr/>
              </a:pPr>
              <a:t>‹#›</a:t>
            </a:fld>
            <a:endParaRPr lang="en-US" dirty="0"/>
          </a:p>
        </p:txBody>
      </p:sp>
    </p:spTree>
    <p:extLst>
      <p:ext uri="{BB962C8B-B14F-4D97-AF65-F5344CB8AC3E}">
        <p14:creationId xmlns:p14="http://schemas.microsoft.com/office/powerpoint/2010/main" val="9775038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pPr>
                <a:defRPr/>
              </a:pPr>
              <a:t>‹#›</a:t>
            </a:fld>
            <a:endParaRPr lang="en-US" dirty="0"/>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pPr>
                <a:defRPr/>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pPr>
                <a:defRPr/>
              </a:pPr>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8467" y="20638"/>
            <a:ext cx="12192000" cy="6858000"/>
            <a:chOff x="0" y="0"/>
            <a:chExt cx="5760" cy="4320"/>
          </a:xfrm>
        </p:grpSpPr>
        <p:sp>
          <p:nvSpPr>
            <p:cNvPr id="5"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6"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7" name="Freeform 5"/>
          <p:cNvSpPr>
            <a:spLocks/>
          </p:cNvSpPr>
          <p:nvPr/>
        </p:nvSpPr>
        <p:spPr bwMode="hidden">
          <a:xfrm>
            <a:off x="8322733" y="626903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8" name="Group 6"/>
          <p:cNvGrpSpPr>
            <a:grpSpLocks/>
          </p:cNvGrpSpPr>
          <p:nvPr/>
        </p:nvGrpSpPr>
        <p:grpSpPr bwMode="auto">
          <a:xfrm>
            <a:off x="-2117" y="6034088"/>
            <a:ext cx="10460568" cy="850900"/>
            <a:chOff x="0" y="3792"/>
            <a:chExt cx="4942" cy="536"/>
          </a:xfrm>
        </p:grpSpPr>
        <p:sp>
          <p:nvSpPr>
            <p:cNvPr id="9"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 name="Group 8"/>
            <p:cNvGrpSpPr>
              <a:grpSpLocks/>
            </p:cNvGrpSpPr>
            <p:nvPr userDrawn="1"/>
          </p:nvGrpSpPr>
          <p:grpSpPr bwMode="auto">
            <a:xfrm>
              <a:off x="2486" y="3792"/>
              <a:ext cx="2456" cy="536"/>
              <a:chOff x="2486" y="3792"/>
              <a:chExt cx="2456" cy="536"/>
            </a:xfrm>
          </p:grpSpPr>
          <p:sp>
            <p:nvSpPr>
              <p:cNvPr id="12" name="Freeform 9"/>
              <p:cNvSpPr>
                <a:spLocks/>
              </p:cNvSpPr>
              <p:nvPr userDrawn="1"/>
            </p:nvSpPr>
            <p:spPr bwMode="ltGray">
              <a:xfrm>
                <a:off x="3948" y="3799"/>
                <a:ext cx="994" cy="529"/>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592" y="527"/>
                  </a:cxn>
                  <a:cxn ang="0">
                    <a:pos x="994" y="529"/>
                  </a:cxn>
                  <a:cxn ang="0">
                    <a:pos x="828" y="473"/>
                  </a:cxn>
                  <a:cxn ang="0">
                    <a:pos x="636" y="373"/>
                  </a:cxn>
                </a:cxnLst>
                <a:rect l="0" t="0" r="r" b="b"/>
                <a:pathLst>
                  <a:path w="994" h="529">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592" y="527"/>
                    </a:lnTo>
                    <a:lnTo>
                      <a:pt x="994"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3"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4"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5"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6"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11"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7" name="Group 15"/>
          <p:cNvGrpSpPr>
            <a:grpSpLocks/>
          </p:cNvGrpSpPr>
          <p:nvPr/>
        </p:nvGrpSpPr>
        <p:grpSpPr bwMode="auto">
          <a:xfrm>
            <a:off x="836085" y="6021388"/>
            <a:ext cx="7579783" cy="849312"/>
            <a:chOff x="395" y="3793"/>
            <a:chExt cx="3581" cy="535"/>
          </a:xfrm>
        </p:grpSpPr>
        <p:sp>
          <p:nvSpPr>
            <p:cNvPr id="18" name="Freeform 16"/>
            <p:cNvSpPr>
              <a:spLocks/>
            </p:cNvSpPr>
            <p:nvPr userDrawn="1"/>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19" name="Freeform 17"/>
            <p:cNvSpPr>
              <a:spLocks/>
            </p:cNvSpPr>
            <p:nvPr userDrawn="1"/>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0" name="Freeform 18"/>
            <p:cNvSpPr>
              <a:spLocks/>
            </p:cNvSpPr>
            <p:nvPr userDrawn="1"/>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1" name="Freeform 19"/>
            <p:cNvSpPr>
              <a:spLocks/>
            </p:cNvSpPr>
            <p:nvPr userDrawn="1"/>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2" name="Freeform 20"/>
            <p:cNvSpPr>
              <a:spLocks/>
            </p:cNvSpPr>
            <p:nvPr userDrawn="1"/>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23" name="Freeform 21"/>
            <p:cNvSpPr>
              <a:spLocks/>
            </p:cNvSpPr>
            <p:nvPr userDrawn="1"/>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8390" name="Rectangle 22"/>
          <p:cNvSpPr>
            <a:spLocks noGrp="1" noChangeArrowheads="1"/>
          </p:cNvSpPr>
          <p:nvPr>
            <p:ph type="ctrTitle" sz="quarter"/>
          </p:nvPr>
        </p:nvSpPr>
        <p:spPr>
          <a:xfrm>
            <a:off x="609600" y="1447801"/>
            <a:ext cx="10972800" cy="1736725"/>
          </a:xfrm>
        </p:spPr>
        <p:txBody>
          <a:bodyPr/>
          <a:lstStyle>
            <a:lvl1pPr>
              <a:defRPr sz="5400"/>
            </a:lvl1pPr>
          </a:lstStyle>
          <a:p>
            <a:r>
              <a:rPr lang="en-US"/>
              <a:t>Click to edit Master title style</a:t>
            </a:r>
          </a:p>
        </p:txBody>
      </p:sp>
      <p:sp>
        <p:nvSpPr>
          <p:cNvPr id="58391" name="Rectangle 23"/>
          <p:cNvSpPr>
            <a:spLocks noGrp="1" noChangeArrowheads="1"/>
          </p:cNvSpPr>
          <p:nvPr>
            <p:ph type="subTitle" sz="quarter" idx="1"/>
          </p:nvPr>
        </p:nvSpPr>
        <p:spPr>
          <a:xfrm>
            <a:off x="1828800" y="3429000"/>
            <a:ext cx="8534400" cy="1752600"/>
          </a:xfrm>
        </p:spPr>
        <p:txBody>
          <a:bodyPr/>
          <a:lstStyle>
            <a:lvl1pPr marL="0" indent="0" algn="ctr">
              <a:buFontTx/>
              <a:buNone/>
              <a:defRPr>
                <a:effectLst>
                  <a:outerShdw blurRad="38100" dist="38100" dir="2700000" algn="tl">
                    <a:srgbClr val="000000"/>
                  </a:outerShdw>
                </a:effectLst>
              </a:defRPr>
            </a:lvl1pPr>
          </a:lstStyle>
          <a:p>
            <a:r>
              <a:rPr lang="en-US"/>
              <a:t>Click to edit Master subtitle style</a:t>
            </a:r>
          </a:p>
        </p:txBody>
      </p:sp>
      <p:sp>
        <p:nvSpPr>
          <p:cNvPr id="24" name="Rectangle 24"/>
          <p:cNvSpPr>
            <a:spLocks noGrp="1" noChangeArrowheads="1"/>
          </p:cNvSpPr>
          <p:nvPr>
            <p:ph type="dt" sz="quarter" idx="10"/>
          </p:nvPr>
        </p:nvSpPr>
        <p:spPr/>
        <p:txBody>
          <a:bodyPr/>
          <a:lstStyle>
            <a:lvl1pPr>
              <a:defRPr smtClean="0"/>
            </a:lvl1pPr>
          </a:lstStyle>
          <a:p>
            <a:pPr>
              <a:defRPr/>
            </a:pPr>
            <a:endParaRPr lang="en-US" dirty="0">
              <a:solidFill>
                <a:srgbClr val="FFFFFF"/>
              </a:solidFill>
            </a:endParaRPr>
          </a:p>
        </p:txBody>
      </p:sp>
      <p:sp>
        <p:nvSpPr>
          <p:cNvPr id="25" name="Rectangle 25"/>
          <p:cNvSpPr>
            <a:spLocks noGrp="1" noChangeArrowheads="1"/>
          </p:cNvSpPr>
          <p:nvPr>
            <p:ph type="sldNum" sz="quarter" idx="11"/>
          </p:nvPr>
        </p:nvSpPr>
        <p:spPr/>
        <p:txBody>
          <a:bodyPr/>
          <a:lstStyle>
            <a:lvl1pPr>
              <a:defRPr smtClean="0"/>
            </a:lvl1pPr>
          </a:lstStyle>
          <a:p>
            <a:pPr>
              <a:defRPr/>
            </a:pPr>
            <a:fld id="{1DC1A1B7-325C-4BC2-BB16-97769B9704D7}" type="slidenum">
              <a:rPr lang="en-US">
                <a:solidFill>
                  <a:srgbClr val="FFFFFF"/>
                </a:solidFill>
              </a:rPr>
              <a:pPr>
                <a:defRPr/>
              </a:pPr>
              <a:t>‹#›</a:t>
            </a:fld>
            <a:endParaRPr lang="en-US" dirty="0">
              <a:solidFill>
                <a:srgbClr val="FFFFFF"/>
              </a:solidFill>
            </a:endParaRPr>
          </a:p>
        </p:txBody>
      </p:sp>
      <p:sp>
        <p:nvSpPr>
          <p:cNvPr id="26" name="Rectangle 26"/>
          <p:cNvSpPr>
            <a:spLocks noGrp="1" noChangeArrowheads="1"/>
          </p:cNvSpPr>
          <p:nvPr>
            <p:ph type="ftr" sz="quarter" idx="12"/>
          </p:nvPr>
        </p:nvSpPr>
        <p:spPr/>
        <p:txBody>
          <a:bodyPr/>
          <a:lstStyle>
            <a:lvl1pPr>
              <a:defRPr smtClean="0"/>
            </a:lvl1pPr>
          </a:lstStyle>
          <a:p>
            <a:pPr>
              <a:defRPr/>
            </a:pPr>
            <a:endParaRPr lang="en-US" dirty="0">
              <a:solidFill>
                <a:srgbClr val="FFFFFF"/>
              </a:solidFill>
            </a:endParaRPr>
          </a:p>
        </p:txBody>
      </p:sp>
    </p:spTree>
    <p:extLst>
      <p:ext uri="{BB962C8B-B14F-4D97-AF65-F5344CB8AC3E}">
        <p14:creationId xmlns:p14="http://schemas.microsoft.com/office/powerpoint/2010/main" val="529251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414528419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42224935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400450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8768907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282349444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0863893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B939AA26-F120-4EAC-8FF7-3E0ED4AAA0BB}" type="slidenum">
              <a:rPr lang="en-US"/>
              <a:pPr>
                <a:defRPr/>
              </a:pPr>
              <a:t>‹#›</a:t>
            </a:fld>
            <a:endParaRPr lang="en-US"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9564771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173753213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B6EFCA14-B532-41E9-B362-B3D555C18BA7}"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835122837"/>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5867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28600"/>
            <a:ext cx="8026400" cy="5867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6" name="Rectangle 26"/>
          <p:cNvSpPr>
            <a:spLocks noGrp="1" noChangeArrowheads="1"/>
          </p:cNvSpPr>
          <p:nvPr>
            <p:ph type="sldNum" sz="quarter" idx="12"/>
          </p:nvPr>
        </p:nvSpPr>
        <p:spPr>
          <a:ln/>
        </p:spPr>
        <p:txBody>
          <a:bodyPr/>
          <a:lstStyle>
            <a:lvl1pPr>
              <a:defRPr/>
            </a:lvl1pPr>
          </a:lstStyle>
          <a:p>
            <a:pPr>
              <a:defRPr/>
            </a:pPr>
            <a:fld id="{E9F66412-7F99-47F3-844C-CA9CB620B688}"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92637879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09600" y="228600"/>
            <a:ext cx="10972800" cy="5867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solidFill>
                <a:srgbClr val="FFFFFF"/>
              </a:solidFill>
            </a:endParaRPr>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solidFill>
                <a:srgbClr val="FFFFFF"/>
              </a:solidFill>
            </a:endParaRPr>
          </a:p>
        </p:txBody>
      </p:sp>
      <p:sp>
        <p:nvSpPr>
          <p:cNvPr id="5" name="Rectangle 26"/>
          <p:cNvSpPr>
            <a:spLocks noGrp="1" noChangeArrowheads="1"/>
          </p:cNvSpPr>
          <p:nvPr>
            <p:ph type="sldNum" sz="quarter" idx="12"/>
          </p:nvPr>
        </p:nvSpPr>
        <p:spPr>
          <a:ln/>
        </p:spPr>
        <p:txBody>
          <a:bodyPr/>
          <a:lstStyle>
            <a:lvl1pPr>
              <a:defRPr/>
            </a:lvl1pPr>
          </a:lstStyle>
          <a:p>
            <a:pPr>
              <a:defRPr/>
            </a:pPr>
            <a:fld id="{AB6D5EC9-8A6E-4564-A6E4-C88FE0AD2226}" type="slidenum">
              <a:rPr lang="en-US">
                <a:solidFill>
                  <a:srgbClr val="FFFFFF"/>
                </a:solidFill>
              </a:rPr>
              <a:pPr>
                <a:defRPr/>
              </a:pPr>
              <a:t>‹#›</a:t>
            </a:fld>
            <a:endParaRPr lang="en-US" dirty="0">
              <a:solidFill>
                <a:srgbClr val="FFFFFF"/>
              </a:solidFill>
            </a:endParaRPr>
          </a:p>
        </p:txBody>
      </p:sp>
    </p:spTree>
    <p:extLst>
      <p:ext uri="{BB962C8B-B14F-4D97-AF65-F5344CB8AC3E}">
        <p14:creationId xmlns:p14="http://schemas.microsoft.com/office/powerpoint/2010/main" val="35702130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24"/>
          <p:cNvSpPr>
            <a:spLocks noGrp="1" noChangeArrowheads="1"/>
          </p:cNvSpPr>
          <p:nvPr>
            <p:ph type="dt" sz="half" idx="10"/>
          </p:nvPr>
        </p:nvSpPr>
        <p:spPr>
          <a:ln/>
        </p:spPr>
        <p:txBody>
          <a:bodyPr/>
          <a:lstStyle>
            <a:lvl1pPr>
              <a:defRPr/>
            </a:lvl1pPr>
          </a:lstStyle>
          <a:p>
            <a:pPr>
              <a:defRPr/>
            </a:pPr>
            <a:endParaRPr lang="en-US" dirty="0"/>
          </a:p>
        </p:txBody>
      </p:sp>
      <p:sp>
        <p:nvSpPr>
          <p:cNvPr id="5"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26"/>
          <p:cNvSpPr>
            <a:spLocks noGrp="1" noChangeArrowheads="1"/>
          </p:cNvSpPr>
          <p:nvPr>
            <p:ph type="sldNum" sz="quarter" idx="12"/>
          </p:nvPr>
        </p:nvSpPr>
        <p:spPr>
          <a:ln/>
        </p:spPr>
        <p:txBody>
          <a:bodyPr/>
          <a:lstStyle>
            <a:lvl1pPr>
              <a:defRPr/>
            </a:lvl1pPr>
          </a:lstStyle>
          <a:p>
            <a:pPr>
              <a:defRPr/>
            </a:pPr>
            <a:fld id="{E99B5862-7B3B-46F9-ABA4-DB7E183A5F87}" type="slidenum">
              <a:rPr lang="en-US"/>
              <a:pPr>
                <a:defRPr/>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0"/>
            <a:ext cx="5384800" cy="4495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3FD90DE7-1F95-490D-8C4E-9764013E9666}" type="slidenum">
              <a:rPr lang="en-US"/>
              <a:pPr>
                <a:defRPr/>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24"/>
          <p:cNvSpPr>
            <a:spLocks noGrp="1" noChangeArrowheads="1"/>
          </p:cNvSpPr>
          <p:nvPr>
            <p:ph type="dt" sz="half" idx="10"/>
          </p:nvPr>
        </p:nvSpPr>
        <p:spPr>
          <a:ln/>
        </p:spPr>
        <p:txBody>
          <a:bodyPr/>
          <a:lstStyle>
            <a:lvl1pPr>
              <a:defRPr/>
            </a:lvl1pPr>
          </a:lstStyle>
          <a:p>
            <a:pPr>
              <a:defRPr/>
            </a:pPr>
            <a:endParaRPr lang="en-US" dirty="0"/>
          </a:p>
        </p:txBody>
      </p:sp>
      <p:sp>
        <p:nvSpPr>
          <p:cNvPr id="8"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26"/>
          <p:cNvSpPr>
            <a:spLocks noGrp="1" noChangeArrowheads="1"/>
          </p:cNvSpPr>
          <p:nvPr>
            <p:ph type="sldNum" sz="quarter" idx="12"/>
          </p:nvPr>
        </p:nvSpPr>
        <p:spPr>
          <a:ln/>
        </p:spPr>
        <p:txBody>
          <a:bodyPr/>
          <a:lstStyle>
            <a:lvl1pPr>
              <a:defRPr/>
            </a:lvl1pPr>
          </a:lstStyle>
          <a:p>
            <a:pPr>
              <a:defRPr/>
            </a:pPr>
            <a:fld id="{9656F464-9AEB-4CD3-84BF-56CF33D7C7F8}" type="slidenum">
              <a:rPr lang="en-US"/>
              <a:pPr>
                <a:defRPr/>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24"/>
          <p:cNvSpPr>
            <a:spLocks noGrp="1" noChangeArrowheads="1"/>
          </p:cNvSpPr>
          <p:nvPr>
            <p:ph type="dt" sz="half" idx="10"/>
          </p:nvPr>
        </p:nvSpPr>
        <p:spPr>
          <a:ln/>
        </p:spPr>
        <p:txBody>
          <a:bodyPr/>
          <a:lstStyle>
            <a:lvl1pPr>
              <a:defRPr/>
            </a:lvl1pPr>
          </a:lstStyle>
          <a:p>
            <a:pPr>
              <a:defRPr/>
            </a:pPr>
            <a:endParaRPr lang="en-US" dirty="0"/>
          </a:p>
        </p:txBody>
      </p:sp>
      <p:sp>
        <p:nvSpPr>
          <p:cNvPr id="4"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26"/>
          <p:cNvSpPr>
            <a:spLocks noGrp="1" noChangeArrowheads="1"/>
          </p:cNvSpPr>
          <p:nvPr>
            <p:ph type="sldNum" sz="quarter" idx="12"/>
          </p:nvPr>
        </p:nvSpPr>
        <p:spPr>
          <a:ln/>
        </p:spPr>
        <p:txBody>
          <a:bodyPr/>
          <a:lstStyle>
            <a:lvl1pPr>
              <a:defRPr/>
            </a:lvl1pPr>
          </a:lstStyle>
          <a:p>
            <a:pPr>
              <a:defRPr/>
            </a:pPr>
            <a:fld id="{99F62AB5-D548-4F98-84ED-9BC4CBFD44AC}" type="slidenum">
              <a:rPr lang="en-US"/>
              <a:pPr>
                <a:defRPr/>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24"/>
          <p:cNvSpPr>
            <a:spLocks noGrp="1" noChangeArrowheads="1"/>
          </p:cNvSpPr>
          <p:nvPr>
            <p:ph type="dt" sz="half" idx="10"/>
          </p:nvPr>
        </p:nvSpPr>
        <p:spPr>
          <a:ln/>
        </p:spPr>
        <p:txBody>
          <a:bodyPr/>
          <a:lstStyle>
            <a:lvl1pPr>
              <a:defRPr/>
            </a:lvl1pPr>
          </a:lstStyle>
          <a:p>
            <a:pPr>
              <a:defRPr/>
            </a:pPr>
            <a:endParaRPr lang="en-US" dirty="0"/>
          </a:p>
        </p:txBody>
      </p:sp>
      <p:sp>
        <p:nvSpPr>
          <p:cNvPr id="3"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26"/>
          <p:cNvSpPr>
            <a:spLocks noGrp="1" noChangeArrowheads="1"/>
          </p:cNvSpPr>
          <p:nvPr>
            <p:ph type="sldNum" sz="quarter" idx="12"/>
          </p:nvPr>
        </p:nvSpPr>
        <p:spPr>
          <a:ln/>
        </p:spPr>
        <p:txBody>
          <a:bodyPr/>
          <a:lstStyle>
            <a:lvl1pPr>
              <a:defRPr/>
            </a:lvl1pPr>
          </a:lstStyle>
          <a:p>
            <a:pPr>
              <a:defRPr/>
            </a:pPr>
            <a:fld id="{391A8B4F-E3A7-45E5-ACCF-357168C29989}" type="slidenum">
              <a:rPr lang="en-US"/>
              <a:pPr>
                <a:defRPr/>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02848C6A-7587-4ED9-8370-E99A1FF4FF40}" type="slidenum">
              <a:rPr lang="en-US"/>
              <a:pPr>
                <a:defRPr/>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24"/>
          <p:cNvSpPr>
            <a:spLocks noGrp="1" noChangeArrowheads="1"/>
          </p:cNvSpPr>
          <p:nvPr>
            <p:ph type="dt" sz="half" idx="10"/>
          </p:nvPr>
        </p:nvSpPr>
        <p:spPr>
          <a:ln/>
        </p:spPr>
        <p:txBody>
          <a:bodyPr/>
          <a:lstStyle>
            <a:lvl1pPr>
              <a:defRPr/>
            </a:lvl1pPr>
          </a:lstStyle>
          <a:p>
            <a:pPr>
              <a:defRPr/>
            </a:pPr>
            <a:endParaRPr lang="en-US" dirty="0"/>
          </a:p>
        </p:txBody>
      </p:sp>
      <p:sp>
        <p:nvSpPr>
          <p:cNvPr id="6" name="Rectangle 25"/>
          <p:cNvSpPr>
            <a:spLocks noGrp="1" noChangeArrowheads="1"/>
          </p:cNvSpPr>
          <p:nvPr>
            <p:ph type="ftr" sz="quarter" idx="11"/>
          </p:nvPr>
        </p:nvSpPr>
        <p:spPr>
          <a:ln/>
        </p:spPr>
        <p:txBody>
          <a:bodyPr/>
          <a:lstStyle>
            <a:lvl1pPr>
              <a:defRPr/>
            </a:lvl1pPr>
          </a:lstStyle>
          <a:p>
            <a:pPr>
              <a:defRPr/>
            </a:pPr>
            <a:endParaRPr lang="en-US" dirty="0"/>
          </a:p>
        </p:txBody>
      </p:sp>
      <p:sp>
        <p:nvSpPr>
          <p:cNvPr id="7" name="Rectangle 26"/>
          <p:cNvSpPr>
            <a:spLocks noGrp="1" noChangeArrowheads="1"/>
          </p:cNvSpPr>
          <p:nvPr>
            <p:ph type="sldNum" sz="quarter" idx="12"/>
          </p:nvPr>
        </p:nvSpPr>
        <p:spPr>
          <a:ln/>
        </p:spPr>
        <p:txBody>
          <a:bodyPr/>
          <a:lstStyle>
            <a:lvl1pPr>
              <a:defRPr/>
            </a:lvl1pPr>
          </a:lstStyle>
          <a:p>
            <a:pPr>
              <a:defRPr/>
            </a:pPr>
            <a:fld id="{1709BBAD-74FA-4056-AAA3-D58B2879018F}" type="slidenum">
              <a:rPr lang="en-US"/>
              <a:pPr>
                <a:defRPr/>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a:defRPr/>
              </a:pPr>
              <a:endParaRPr lang="en-US" dirty="0"/>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a:defRPr/>
              </a:pPr>
              <a:endParaRPr lang="en-US" dirty="0"/>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a:defRPr/>
            </a:pPr>
            <a:endParaRPr lang="en-US" dirty="0"/>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a:defRPr/>
              </a:pPr>
              <a:endParaRPr lang="en-US" dirty="0"/>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a:defRPr/>
                </a:pPr>
                <a:endParaRPr lang="en-US" dirty="0"/>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a:defRPr/>
                </a:pPr>
                <a:endParaRPr lang="en-US" dirty="0"/>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a:defRPr/>
                </a:pPr>
                <a:endParaRPr lang="en-US" dirty="0"/>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a:defRPr/>
                </a:pPr>
                <a:endParaRPr lang="en-US" dirty="0"/>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a:defRPr/>
                </a:pPr>
                <a:endParaRPr lang="en-US" dirty="0"/>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a:defRPr/>
              </a:pPr>
              <a:endParaRPr lang="en-US" dirty="0"/>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a:defRPr/>
              </a:pPr>
              <a:endParaRPr lang="en-US" dirty="0"/>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a:defRPr/>
              </a:pPr>
              <a:endParaRPr lang="en-US" dirty="0"/>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a:defRPr/>
              </a:pPr>
              <a:endParaRPr lang="en-US" dirty="0"/>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a:defRPr/>
              </a:pPr>
              <a:endParaRPr lang="en-US" dirty="0"/>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a:defRPr/>
              </a:pPr>
              <a:endParaRPr lang="en-US" dirty="0"/>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a:defRPr/>
              </a:pPr>
              <a:endParaRPr lang="en-US" dirty="0"/>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a:defRPr/>
            </a:pPr>
            <a:endParaRPr lang="en-US" dirty="0"/>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a:defRPr/>
            </a:pPr>
            <a:endParaRPr lang="en-US" dirty="0"/>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a:defRPr/>
            </a:pPr>
            <a:fld id="{046C1E6C-7028-4BF1-8CA4-45E388D6F3FB}" type="slidenum">
              <a:rPr lang="en-US"/>
              <a:pPr>
                <a:defRPr/>
              </a:pPr>
              <a:t>‹#›</a:t>
            </a:fld>
            <a:endParaRPr lang="en-US" dirty="0"/>
          </a:p>
        </p:txBody>
      </p:sp>
    </p:spTree>
  </p:cSld>
  <p:clrMap bg1="dk2" tx1="lt1" bg2="dk1" tx2="lt2" accent1="accent1" accent2="accent2" accent3="accent3" accent4="accent4" accent5="accent5" accent6="accent6" hlink="hlink" folHlink="folHlink"/>
  <p:sldLayoutIdLst>
    <p:sldLayoutId id="2147483675" r:id="rId1"/>
    <p:sldLayoutId id="2147483664" r:id="rId2"/>
    <p:sldLayoutId id="2147483665" r:id="rId3"/>
    <p:sldLayoutId id="2147483666" r:id="rId4"/>
    <p:sldLayoutId id="2147483667" r:id="rId5"/>
    <p:sldLayoutId id="2147483668" r:id="rId6"/>
    <p:sldLayoutId id="2147483669" r:id="rId7"/>
    <p:sldLayoutId id="2147483670" r:id="rId8"/>
    <p:sldLayoutId id="2147483671" r:id="rId9"/>
    <p:sldLayoutId id="2147483672" r:id="rId10"/>
    <p:sldLayoutId id="2147483673" r:id="rId11"/>
    <p:sldLayoutId id="2147483674"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chemeClr val="bg1">
                <a:gamma/>
                <a:shade val="46275"/>
                <a:invGamma/>
              </a:schemeClr>
            </a:gs>
            <a:gs pos="100000">
              <a:schemeClr val="bg1"/>
            </a:gs>
          </a:gsLst>
          <a:lin ang="5400000" scaled="1"/>
        </a:grad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0"/>
            <a:ext cx="12192000" cy="6858000"/>
            <a:chOff x="0" y="0"/>
            <a:chExt cx="5760" cy="4320"/>
          </a:xfrm>
        </p:grpSpPr>
        <p:sp>
          <p:nvSpPr>
            <p:cNvPr id="57347" name="Freeform 3"/>
            <p:cNvSpPr>
              <a:spLocks/>
            </p:cNvSpPr>
            <p:nvPr/>
          </p:nvSpPr>
          <p:spPr bwMode="hidden">
            <a:xfrm>
              <a:off x="0" y="3072"/>
              <a:ext cx="5760" cy="1248"/>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s>
                <a:gs pos="100000">
                  <a:schemeClr val="accent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48" name="Freeform 4"/>
            <p:cNvSpPr>
              <a:spLocks/>
            </p:cNvSpPr>
            <p:nvPr/>
          </p:nvSpPr>
          <p:spPr bwMode="hidden">
            <a:xfrm>
              <a:off x="0" y="0"/>
              <a:ext cx="5760" cy="3072"/>
            </a:xfrm>
            <a:custGeom>
              <a:avLst/>
              <a:gdLst/>
              <a:ahLst/>
              <a:cxnLst>
                <a:cxn ang="0">
                  <a:pos x="6027" y="2296"/>
                </a:cxn>
                <a:cxn ang="0">
                  <a:pos x="0" y="2296"/>
                </a:cxn>
                <a:cxn ang="0">
                  <a:pos x="0" y="0"/>
                </a:cxn>
                <a:cxn ang="0">
                  <a:pos x="6027" y="0"/>
                </a:cxn>
                <a:cxn ang="0">
                  <a:pos x="6027" y="2296"/>
                </a:cxn>
                <a:cxn ang="0">
                  <a:pos x="6027" y="2296"/>
                </a:cxn>
              </a:cxnLst>
              <a:rect l="0" t="0" r="r" b="b"/>
              <a:pathLst>
                <a:path w="6027" h="2296">
                  <a:moveTo>
                    <a:pt x="6027" y="2296"/>
                  </a:moveTo>
                  <a:lnTo>
                    <a:pt x="0" y="2296"/>
                  </a:lnTo>
                  <a:lnTo>
                    <a:pt x="0" y="0"/>
                  </a:lnTo>
                  <a:lnTo>
                    <a:pt x="6027" y="0"/>
                  </a:lnTo>
                  <a:lnTo>
                    <a:pt x="6027" y="2296"/>
                  </a:lnTo>
                  <a:lnTo>
                    <a:pt x="6027" y="2296"/>
                  </a:lnTo>
                  <a:close/>
                </a:path>
              </a:pathLst>
            </a:custGeom>
            <a:gradFill rotWithShape="0">
              <a:gsLst>
                <a:gs pos="0">
                  <a:schemeClr val="bg1">
                    <a:gamma/>
                    <a:shade val="46275"/>
                    <a:invGamma/>
                  </a:schemeClr>
                </a:gs>
                <a:gs pos="100000">
                  <a:schemeClr val="bg1"/>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49" name="Freeform 5"/>
          <p:cNvSpPr>
            <a:spLocks/>
          </p:cNvSpPr>
          <p:nvPr/>
        </p:nvSpPr>
        <p:spPr bwMode="hidden">
          <a:xfrm>
            <a:off x="8331200" y="6262688"/>
            <a:ext cx="3860800" cy="609600"/>
          </a:xfrm>
          <a:custGeom>
            <a:avLst/>
            <a:gdLst/>
            <a:ahLst/>
            <a:cxnLst>
              <a:cxn ang="0">
                <a:pos x="5748" y="246"/>
              </a:cxn>
              <a:cxn ang="0">
                <a:pos x="0" y="246"/>
              </a:cxn>
              <a:cxn ang="0">
                <a:pos x="0" y="0"/>
              </a:cxn>
              <a:cxn ang="0">
                <a:pos x="5748" y="0"/>
              </a:cxn>
              <a:cxn ang="0">
                <a:pos x="5748" y="246"/>
              </a:cxn>
              <a:cxn ang="0">
                <a:pos x="5748" y="246"/>
              </a:cxn>
            </a:cxnLst>
            <a:rect l="0" t="0" r="r" b="b"/>
            <a:pathLst>
              <a:path w="5748" h="246">
                <a:moveTo>
                  <a:pt x="5748" y="246"/>
                </a:moveTo>
                <a:lnTo>
                  <a:pt x="0" y="246"/>
                </a:lnTo>
                <a:lnTo>
                  <a:pt x="0" y="0"/>
                </a:lnTo>
                <a:lnTo>
                  <a:pt x="5748" y="0"/>
                </a:lnTo>
                <a:lnTo>
                  <a:pt x="5748" y="246"/>
                </a:lnTo>
                <a:lnTo>
                  <a:pt x="5748" y="246"/>
                </a:lnTo>
                <a:close/>
              </a:path>
            </a:pathLst>
          </a:custGeom>
          <a:gradFill rotWithShape="0">
            <a:gsLst>
              <a:gs pos="0">
                <a:schemeClr val="bg1"/>
              </a:gs>
              <a:gs pos="100000">
                <a:schemeClr val="hlink"/>
              </a:gs>
            </a:gsLst>
            <a:lin ang="189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28" name="Group 6"/>
          <p:cNvGrpSpPr>
            <a:grpSpLocks/>
          </p:cNvGrpSpPr>
          <p:nvPr/>
        </p:nvGrpSpPr>
        <p:grpSpPr bwMode="auto">
          <a:xfrm>
            <a:off x="0" y="6019800"/>
            <a:ext cx="10464800" cy="857250"/>
            <a:chOff x="0" y="3792"/>
            <a:chExt cx="4944" cy="540"/>
          </a:xfrm>
        </p:grpSpPr>
        <p:sp>
          <p:nvSpPr>
            <p:cNvPr id="57351" name="Freeform 7"/>
            <p:cNvSpPr>
              <a:spLocks/>
            </p:cNvSpPr>
            <p:nvPr userDrawn="1"/>
          </p:nvSpPr>
          <p:spPr bwMode="ltGray">
            <a:xfrm>
              <a:off x="1488" y="3792"/>
              <a:ext cx="3240" cy="536"/>
            </a:xfrm>
            <a:custGeom>
              <a:avLst/>
              <a:gdLst/>
              <a:ahLst/>
              <a:cxnLst>
                <a:cxn ang="0">
                  <a:pos x="3132" y="469"/>
                </a:cxn>
                <a:cxn ang="0">
                  <a:pos x="2995" y="395"/>
                </a:cxn>
                <a:cxn ang="0">
                  <a:pos x="2911" y="375"/>
                </a:cxn>
                <a:cxn ang="0">
                  <a:pos x="2678" y="228"/>
                </a:cxn>
                <a:cxn ang="0">
                  <a:pos x="2553" y="74"/>
                </a:cxn>
                <a:cxn ang="0">
                  <a:pos x="2457" y="7"/>
                </a:cxn>
                <a:cxn ang="0">
                  <a:pos x="2403" y="47"/>
                </a:cxn>
                <a:cxn ang="0">
                  <a:pos x="2289" y="74"/>
                </a:cxn>
                <a:cxn ang="0">
                  <a:pos x="2134" y="74"/>
                </a:cxn>
                <a:cxn ang="0">
                  <a:pos x="2044" y="128"/>
                </a:cxn>
                <a:cxn ang="0">
                  <a:pos x="1775" y="222"/>
                </a:cxn>
                <a:cxn ang="0">
                  <a:pos x="1602" y="181"/>
                </a:cxn>
                <a:cxn ang="0">
                  <a:pos x="1560" y="101"/>
                </a:cxn>
                <a:cxn ang="0">
                  <a:pos x="1542" y="87"/>
                </a:cxn>
                <a:cxn ang="0">
                  <a:pos x="1446" y="60"/>
                </a:cxn>
                <a:cxn ang="0">
                  <a:pos x="1375" y="74"/>
                </a:cxn>
                <a:cxn ang="0">
                  <a:pos x="1309" y="87"/>
                </a:cxn>
                <a:cxn ang="0">
                  <a:pos x="1243" y="13"/>
                </a:cxn>
                <a:cxn ang="0">
                  <a:pos x="1225" y="0"/>
                </a:cxn>
                <a:cxn ang="0">
                  <a:pos x="1189" y="0"/>
                </a:cxn>
                <a:cxn ang="0">
                  <a:pos x="1106" y="34"/>
                </a:cxn>
                <a:cxn ang="0">
                  <a:pos x="1106" y="34"/>
                </a:cxn>
                <a:cxn ang="0">
                  <a:pos x="1094" y="40"/>
                </a:cxn>
                <a:cxn ang="0">
                  <a:pos x="1070" y="54"/>
                </a:cxn>
                <a:cxn ang="0">
                  <a:pos x="1034" y="74"/>
                </a:cxn>
                <a:cxn ang="0">
                  <a:pos x="1004" y="74"/>
                </a:cxn>
                <a:cxn ang="0">
                  <a:pos x="986" y="74"/>
                </a:cxn>
                <a:cxn ang="0">
                  <a:pos x="956" y="81"/>
                </a:cxn>
                <a:cxn ang="0">
                  <a:pos x="920" y="94"/>
                </a:cxn>
                <a:cxn ang="0">
                  <a:pos x="884" y="107"/>
                </a:cxn>
                <a:cxn ang="0">
                  <a:pos x="843" y="128"/>
                </a:cxn>
                <a:cxn ang="0">
                  <a:pos x="813" y="141"/>
                </a:cxn>
                <a:cxn ang="0">
                  <a:pos x="789" y="148"/>
                </a:cxn>
                <a:cxn ang="0">
                  <a:pos x="783" y="154"/>
                </a:cxn>
                <a:cxn ang="0">
                  <a:pos x="556" y="228"/>
                </a:cxn>
                <a:cxn ang="0">
                  <a:pos x="394" y="294"/>
                </a:cxn>
                <a:cxn ang="0">
                  <a:pos x="107" y="462"/>
                </a:cxn>
                <a:cxn ang="0">
                  <a:pos x="0" y="536"/>
                </a:cxn>
                <a:cxn ang="0">
                  <a:pos x="3240" y="536"/>
                </a:cxn>
                <a:cxn ang="0">
                  <a:pos x="3132" y="469"/>
                </a:cxn>
                <a:cxn ang="0">
                  <a:pos x="3132" y="469"/>
                </a:cxn>
              </a:cxnLst>
              <a:rect l="0" t="0" r="r" b="b"/>
              <a:pathLst>
                <a:path w="3240" h="536">
                  <a:moveTo>
                    <a:pt x="3132" y="469"/>
                  </a:moveTo>
                  <a:lnTo>
                    <a:pt x="2995" y="395"/>
                  </a:lnTo>
                  <a:lnTo>
                    <a:pt x="2911" y="375"/>
                  </a:lnTo>
                  <a:lnTo>
                    <a:pt x="2678" y="228"/>
                  </a:lnTo>
                  <a:lnTo>
                    <a:pt x="2553" y="74"/>
                  </a:lnTo>
                  <a:lnTo>
                    <a:pt x="2457" y="7"/>
                  </a:lnTo>
                  <a:lnTo>
                    <a:pt x="2403" y="47"/>
                  </a:lnTo>
                  <a:lnTo>
                    <a:pt x="2289" y="74"/>
                  </a:lnTo>
                  <a:lnTo>
                    <a:pt x="2134" y="74"/>
                  </a:lnTo>
                  <a:lnTo>
                    <a:pt x="2044" y="128"/>
                  </a:lnTo>
                  <a:lnTo>
                    <a:pt x="1775" y="222"/>
                  </a:lnTo>
                  <a:lnTo>
                    <a:pt x="1602" y="181"/>
                  </a:lnTo>
                  <a:lnTo>
                    <a:pt x="1560" y="101"/>
                  </a:lnTo>
                  <a:lnTo>
                    <a:pt x="1542" y="87"/>
                  </a:lnTo>
                  <a:lnTo>
                    <a:pt x="1446" y="60"/>
                  </a:lnTo>
                  <a:lnTo>
                    <a:pt x="1375" y="74"/>
                  </a:lnTo>
                  <a:lnTo>
                    <a:pt x="1309" y="87"/>
                  </a:lnTo>
                  <a:lnTo>
                    <a:pt x="1243" y="13"/>
                  </a:lnTo>
                  <a:lnTo>
                    <a:pt x="1225" y="0"/>
                  </a:lnTo>
                  <a:lnTo>
                    <a:pt x="1189" y="0"/>
                  </a:lnTo>
                  <a:lnTo>
                    <a:pt x="1106" y="34"/>
                  </a:lnTo>
                  <a:lnTo>
                    <a:pt x="1106" y="34"/>
                  </a:lnTo>
                  <a:lnTo>
                    <a:pt x="1094" y="40"/>
                  </a:lnTo>
                  <a:lnTo>
                    <a:pt x="1070" y="54"/>
                  </a:lnTo>
                  <a:lnTo>
                    <a:pt x="1034" y="74"/>
                  </a:lnTo>
                  <a:lnTo>
                    <a:pt x="1004" y="74"/>
                  </a:lnTo>
                  <a:lnTo>
                    <a:pt x="986" y="74"/>
                  </a:lnTo>
                  <a:lnTo>
                    <a:pt x="956" y="81"/>
                  </a:lnTo>
                  <a:lnTo>
                    <a:pt x="920" y="94"/>
                  </a:lnTo>
                  <a:lnTo>
                    <a:pt x="884" y="107"/>
                  </a:lnTo>
                  <a:lnTo>
                    <a:pt x="843" y="128"/>
                  </a:lnTo>
                  <a:lnTo>
                    <a:pt x="813" y="141"/>
                  </a:lnTo>
                  <a:lnTo>
                    <a:pt x="789" y="148"/>
                  </a:lnTo>
                  <a:lnTo>
                    <a:pt x="783" y="154"/>
                  </a:lnTo>
                  <a:lnTo>
                    <a:pt x="556" y="228"/>
                  </a:lnTo>
                  <a:lnTo>
                    <a:pt x="394" y="294"/>
                  </a:lnTo>
                  <a:lnTo>
                    <a:pt x="107" y="462"/>
                  </a:lnTo>
                  <a:lnTo>
                    <a:pt x="0" y="536"/>
                  </a:lnTo>
                  <a:lnTo>
                    <a:pt x="3240" y="536"/>
                  </a:lnTo>
                  <a:lnTo>
                    <a:pt x="3132" y="469"/>
                  </a:lnTo>
                  <a:lnTo>
                    <a:pt x="3132" y="469"/>
                  </a:lnTo>
                  <a:close/>
                </a:path>
              </a:pathLst>
            </a:custGeom>
            <a:gradFill rotWithShape="0">
              <a:gsLst>
                <a:gs pos="0">
                  <a:schemeClr val="bg2">
                    <a:gamma/>
                    <a:tint val="66667"/>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nvGrpSpPr>
            <p:cNvPr id="1042" name="Group 8"/>
            <p:cNvGrpSpPr>
              <a:grpSpLocks/>
            </p:cNvGrpSpPr>
            <p:nvPr userDrawn="1"/>
          </p:nvGrpSpPr>
          <p:grpSpPr bwMode="auto">
            <a:xfrm>
              <a:off x="2486" y="3792"/>
              <a:ext cx="2458" cy="540"/>
              <a:chOff x="2486" y="3792"/>
              <a:chExt cx="2458" cy="540"/>
            </a:xfrm>
          </p:grpSpPr>
          <p:sp>
            <p:nvSpPr>
              <p:cNvPr id="57353" name="Freeform 9"/>
              <p:cNvSpPr>
                <a:spLocks/>
              </p:cNvSpPr>
              <p:nvPr userDrawn="1"/>
            </p:nvSpPr>
            <p:spPr bwMode="ltGray">
              <a:xfrm>
                <a:off x="3948" y="3799"/>
                <a:ext cx="996" cy="533"/>
              </a:xfrm>
              <a:custGeom>
                <a:avLst/>
                <a:gdLst/>
                <a:ahLst/>
                <a:cxnLst>
                  <a:cxn ang="0">
                    <a:pos x="636" y="373"/>
                  </a:cxn>
                  <a:cxn ang="0">
                    <a:pos x="495" y="370"/>
                  </a:cxn>
                  <a:cxn ang="0">
                    <a:pos x="280" y="249"/>
                  </a:cxn>
                  <a:cxn ang="0">
                    <a:pos x="127" y="66"/>
                  </a:cxn>
                  <a:cxn ang="0">
                    <a:pos x="0" y="0"/>
                  </a:cxn>
                  <a:cxn ang="0">
                    <a:pos x="22" y="26"/>
                  </a:cxn>
                  <a:cxn ang="0">
                    <a:pos x="0" y="65"/>
                  </a:cxn>
                  <a:cxn ang="0">
                    <a:pos x="30" y="119"/>
                  </a:cxn>
                  <a:cxn ang="0">
                    <a:pos x="75" y="243"/>
                  </a:cxn>
                  <a:cxn ang="0">
                    <a:pos x="45" y="422"/>
                  </a:cxn>
                  <a:cxn ang="0">
                    <a:pos x="200" y="329"/>
                  </a:cxn>
                  <a:cxn ang="0">
                    <a:pos x="612" y="533"/>
                  </a:cxn>
                  <a:cxn ang="0">
                    <a:pos x="996" y="529"/>
                  </a:cxn>
                  <a:cxn ang="0">
                    <a:pos x="828" y="473"/>
                  </a:cxn>
                  <a:cxn ang="0">
                    <a:pos x="636" y="373"/>
                  </a:cxn>
                </a:cxnLst>
                <a:rect l="0" t="0" r="r" b="b"/>
                <a:pathLst>
                  <a:path w="996" h="533">
                    <a:moveTo>
                      <a:pt x="636" y="373"/>
                    </a:moveTo>
                    <a:lnTo>
                      <a:pt x="495" y="370"/>
                    </a:lnTo>
                    <a:lnTo>
                      <a:pt x="280" y="249"/>
                    </a:lnTo>
                    <a:lnTo>
                      <a:pt x="127" y="66"/>
                    </a:lnTo>
                    <a:lnTo>
                      <a:pt x="0" y="0"/>
                    </a:lnTo>
                    <a:lnTo>
                      <a:pt x="22" y="26"/>
                    </a:lnTo>
                    <a:lnTo>
                      <a:pt x="0" y="65"/>
                    </a:lnTo>
                    <a:lnTo>
                      <a:pt x="30" y="119"/>
                    </a:lnTo>
                    <a:lnTo>
                      <a:pt x="75" y="243"/>
                    </a:lnTo>
                    <a:lnTo>
                      <a:pt x="45" y="422"/>
                    </a:lnTo>
                    <a:lnTo>
                      <a:pt x="200" y="329"/>
                    </a:lnTo>
                    <a:lnTo>
                      <a:pt x="612" y="533"/>
                    </a:lnTo>
                    <a:lnTo>
                      <a:pt x="996" y="529"/>
                    </a:lnTo>
                    <a:lnTo>
                      <a:pt x="828" y="473"/>
                    </a:lnTo>
                    <a:lnTo>
                      <a:pt x="636" y="373"/>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4" name="Freeform 10"/>
              <p:cNvSpPr>
                <a:spLocks/>
              </p:cNvSpPr>
              <p:nvPr userDrawn="1"/>
            </p:nvSpPr>
            <p:spPr bwMode="ltGray">
              <a:xfrm>
                <a:off x="2677" y="3792"/>
                <a:ext cx="186" cy="395"/>
              </a:xfrm>
              <a:custGeom>
                <a:avLst/>
                <a:gdLst/>
                <a:ahLst/>
                <a:cxnLst>
                  <a:cxn ang="0">
                    <a:pos x="36" y="0"/>
                  </a:cxn>
                  <a:cxn ang="0">
                    <a:pos x="54" y="18"/>
                  </a:cxn>
                  <a:cxn ang="0">
                    <a:pos x="24" y="30"/>
                  </a:cxn>
                  <a:cxn ang="0">
                    <a:pos x="18" y="66"/>
                  </a:cxn>
                  <a:cxn ang="0">
                    <a:pos x="42" y="114"/>
                  </a:cxn>
                  <a:cxn ang="0">
                    <a:pos x="48" y="162"/>
                  </a:cxn>
                  <a:cxn ang="0">
                    <a:pos x="0" y="353"/>
                  </a:cxn>
                  <a:cxn ang="0">
                    <a:pos x="54" y="233"/>
                  </a:cxn>
                  <a:cxn ang="0">
                    <a:pos x="84" y="216"/>
                  </a:cxn>
                  <a:cxn ang="0">
                    <a:pos x="126" y="126"/>
                  </a:cxn>
                  <a:cxn ang="0">
                    <a:pos x="144" y="120"/>
                  </a:cxn>
                  <a:cxn ang="0">
                    <a:pos x="144" y="90"/>
                  </a:cxn>
                  <a:cxn ang="0">
                    <a:pos x="186" y="66"/>
                  </a:cxn>
                  <a:cxn ang="0">
                    <a:pos x="162" y="60"/>
                  </a:cxn>
                  <a:cxn ang="0">
                    <a:pos x="36" y="0"/>
                  </a:cxn>
                  <a:cxn ang="0">
                    <a:pos x="36" y="0"/>
                  </a:cxn>
                </a:cxnLst>
                <a:rect l="0" t="0" r="r" b="b"/>
                <a:pathLst>
                  <a:path w="186" h="353">
                    <a:moveTo>
                      <a:pt x="36" y="0"/>
                    </a:moveTo>
                    <a:lnTo>
                      <a:pt x="54" y="18"/>
                    </a:lnTo>
                    <a:lnTo>
                      <a:pt x="24" y="30"/>
                    </a:lnTo>
                    <a:lnTo>
                      <a:pt x="18" y="66"/>
                    </a:lnTo>
                    <a:lnTo>
                      <a:pt x="42" y="114"/>
                    </a:lnTo>
                    <a:lnTo>
                      <a:pt x="48" y="162"/>
                    </a:lnTo>
                    <a:lnTo>
                      <a:pt x="0" y="353"/>
                    </a:lnTo>
                    <a:lnTo>
                      <a:pt x="54" y="233"/>
                    </a:lnTo>
                    <a:lnTo>
                      <a:pt x="84" y="216"/>
                    </a:lnTo>
                    <a:lnTo>
                      <a:pt x="126" y="126"/>
                    </a:lnTo>
                    <a:lnTo>
                      <a:pt x="144" y="120"/>
                    </a:lnTo>
                    <a:lnTo>
                      <a:pt x="144" y="90"/>
                    </a:lnTo>
                    <a:lnTo>
                      <a:pt x="186" y="66"/>
                    </a:lnTo>
                    <a:lnTo>
                      <a:pt x="162" y="60"/>
                    </a:lnTo>
                    <a:lnTo>
                      <a:pt x="36" y="0"/>
                    </a:lnTo>
                    <a:lnTo>
                      <a:pt x="36"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5" name="Freeform 11"/>
              <p:cNvSpPr>
                <a:spLocks/>
              </p:cNvSpPr>
              <p:nvPr userDrawn="1"/>
            </p:nvSpPr>
            <p:spPr bwMode="ltGray">
              <a:xfrm>
                <a:off x="3030" y="3893"/>
                <a:ext cx="378" cy="271"/>
              </a:xfrm>
              <a:custGeom>
                <a:avLst/>
                <a:gdLst/>
                <a:ahLst/>
                <a:cxnLst>
                  <a:cxn ang="0">
                    <a:pos x="18" y="0"/>
                  </a:cxn>
                  <a:cxn ang="0">
                    <a:pos x="12" y="13"/>
                  </a:cxn>
                  <a:cxn ang="0">
                    <a:pos x="0" y="40"/>
                  </a:cxn>
                  <a:cxn ang="0">
                    <a:pos x="60" y="121"/>
                  </a:cxn>
                  <a:cxn ang="0">
                    <a:pos x="310" y="271"/>
                  </a:cxn>
                  <a:cxn ang="0">
                    <a:pos x="290" y="139"/>
                  </a:cxn>
                  <a:cxn ang="0">
                    <a:pos x="378" y="76"/>
                  </a:cxn>
                  <a:cxn ang="0">
                    <a:pos x="251" y="94"/>
                  </a:cxn>
                  <a:cxn ang="0">
                    <a:pos x="90" y="54"/>
                  </a:cxn>
                  <a:cxn ang="0">
                    <a:pos x="18" y="0"/>
                  </a:cxn>
                  <a:cxn ang="0">
                    <a:pos x="18" y="0"/>
                  </a:cxn>
                </a:cxnLst>
                <a:rect l="0" t="0" r="r" b="b"/>
                <a:pathLst>
                  <a:path w="378" h="271">
                    <a:moveTo>
                      <a:pt x="18" y="0"/>
                    </a:moveTo>
                    <a:lnTo>
                      <a:pt x="12" y="13"/>
                    </a:lnTo>
                    <a:lnTo>
                      <a:pt x="0" y="40"/>
                    </a:lnTo>
                    <a:lnTo>
                      <a:pt x="60" y="121"/>
                    </a:lnTo>
                    <a:lnTo>
                      <a:pt x="310" y="271"/>
                    </a:lnTo>
                    <a:lnTo>
                      <a:pt x="290" y="139"/>
                    </a:lnTo>
                    <a:lnTo>
                      <a:pt x="378" y="76"/>
                    </a:lnTo>
                    <a:lnTo>
                      <a:pt x="251" y="94"/>
                    </a:lnTo>
                    <a:lnTo>
                      <a:pt x="90" y="54"/>
                    </a:lnTo>
                    <a:lnTo>
                      <a:pt x="18" y="0"/>
                    </a:lnTo>
                    <a:lnTo>
                      <a:pt x="18"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6" name="Freeform 12"/>
              <p:cNvSpPr>
                <a:spLocks/>
              </p:cNvSpPr>
              <p:nvPr userDrawn="1"/>
            </p:nvSpPr>
            <p:spPr bwMode="ltGray">
              <a:xfrm>
                <a:off x="3628" y="3866"/>
                <a:ext cx="155" cy="74"/>
              </a:xfrm>
              <a:custGeom>
                <a:avLst/>
                <a:gdLst/>
                <a:ahLst/>
                <a:cxnLst>
                  <a:cxn ang="0">
                    <a:pos x="114" y="0"/>
                  </a:cxn>
                  <a:cxn ang="0">
                    <a:pos x="0" y="0"/>
                  </a:cxn>
                  <a:cxn ang="0">
                    <a:pos x="0" y="0"/>
                  </a:cxn>
                  <a:cxn ang="0">
                    <a:pos x="6" y="6"/>
                  </a:cxn>
                  <a:cxn ang="0">
                    <a:pos x="6" y="18"/>
                  </a:cxn>
                  <a:cxn ang="0">
                    <a:pos x="0" y="24"/>
                  </a:cxn>
                  <a:cxn ang="0">
                    <a:pos x="78" y="60"/>
                  </a:cxn>
                  <a:cxn ang="0">
                    <a:pos x="96" y="42"/>
                  </a:cxn>
                  <a:cxn ang="0">
                    <a:pos x="155" y="66"/>
                  </a:cxn>
                  <a:cxn ang="0">
                    <a:pos x="126" y="24"/>
                  </a:cxn>
                  <a:cxn ang="0">
                    <a:pos x="149" y="0"/>
                  </a:cxn>
                  <a:cxn ang="0">
                    <a:pos x="114" y="0"/>
                  </a:cxn>
                  <a:cxn ang="0">
                    <a:pos x="114" y="0"/>
                  </a:cxn>
                </a:cxnLst>
                <a:rect l="0" t="0" r="r" b="b"/>
                <a:pathLst>
                  <a:path w="155" h="66">
                    <a:moveTo>
                      <a:pt x="114" y="0"/>
                    </a:moveTo>
                    <a:lnTo>
                      <a:pt x="0" y="0"/>
                    </a:lnTo>
                    <a:lnTo>
                      <a:pt x="0" y="0"/>
                    </a:lnTo>
                    <a:lnTo>
                      <a:pt x="6" y="6"/>
                    </a:lnTo>
                    <a:lnTo>
                      <a:pt x="6" y="18"/>
                    </a:lnTo>
                    <a:lnTo>
                      <a:pt x="0" y="24"/>
                    </a:lnTo>
                    <a:lnTo>
                      <a:pt x="78" y="60"/>
                    </a:lnTo>
                    <a:lnTo>
                      <a:pt x="96" y="42"/>
                    </a:lnTo>
                    <a:lnTo>
                      <a:pt x="155" y="66"/>
                    </a:lnTo>
                    <a:lnTo>
                      <a:pt x="126" y="24"/>
                    </a:lnTo>
                    <a:lnTo>
                      <a:pt x="149" y="0"/>
                    </a:lnTo>
                    <a:lnTo>
                      <a:pt x="114" y="0"/>
                    </a:lnTo>
                    <a:lnTo>
                      <a:pt x="114"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57" name="Freeform 13"/>
              <p:cNvSpPr>
                <a:spLocks/>
              </p:cNvSpPr>
              <p:nvPr userDrawn="1"/>
            </p:nvSpPr>
            <p:spPr bwMode="ltGray">
              <a:xfrm>
                <a:off x="2486" y="3859"/>
                <a:ext cx="42" cy="81"/>
              </a:xfrm>
              <a:custGeom>
                <a:avLst/>
                <a:gdLst/>
                <a:ahLst/>
                <a:cxnLst>
                  <a:cxn ang="0">
                    <a:pos x="6" y="36"/>
                  </a:cxn>
                  <a:cxn ang="0">
                    <a:pos x="0" y="18"/>
                  </a:cxn>
                  <a:cxn ang="0">
                    <a:pos x="12" y="6"/>
                  </a:cxn>
                  <a:cxn ang="0">
                    <a:pos x="0" y="6"/>
                  </a:cxn>
                  <a:cxn ang="0">
                    <a:pos x="12" y="6"/>
                  </a:cxn>
                  <a:cxn ang="0">
                    <a:pos x="24" y="6"/>
                  </a:cxn>
                  <a:cxn ang="0">
                    <a:pos x="36" y="6"/>
                  </a:cxn>
                  <a:cxn ang="0">
                    <a:pos x="42" y="0"/>
                  </a:cxn>
                  <a:cxn ang="0">
                    <a:pos x="30" y="18"/>
                  </a:cxn>
                  <a:cxn ang="0">
                    <a:pos x="42" y="48"/>
                  </a:cxn>
                  <a:cxn ang="0">
                    <a:pos x="12" y="72"/>
                  </a:cxn>
                  <a:cxn ang="0">
                    <a:pos x="6" y="36"/>
                  </a:cxn>
                  <a:cxn ang="0">
                    <a:pos x="6" y="36"/>
                  </a:cxn>
                </a:cxnLst>
                <a:rect l="0" t="0" r="r" b="b"/>
                <a:pathLst>
                  <a:path w="42" h="72">
                    <a:moveTo>
                      <a:pt x="6" y="36"/>
                    </a:moveTo>
                    <a:lnTo>
                      <a:pt x="0" y="18"/>
                    </a:lnTo>
                    <a:lnTo>
                      <a:pt x="12" y="6"/>
                    </a:lnTo>
                    <a:lnTo>
                      <a:pt x="0" y="6"/>
                    </a:lnTo>
                    <a:lnTo>
                      <a:pt x="12" y="6"/>
                    </a:lnTo>
                    <a:lnTo>
                      <a:pt x="24" y="6"/>
                    </a:lnTo>
                    <a:lnTo>
                      <a:pt x="36" y="6"/>
                    </a:lnTo>
                    <a:lnTo>
                      <a:pt x="42" y="0"/>
                    </a:lnTo>
                    <a:lnTo>
                      <a:pt x="30" y="18"/>
                    </a:lnTo>
                    <a:lnTo>
                      <a:pt x="42" y="48"/>
                    </a:lnTo>
                    <a:lnTo>
                      <a:pt x="12" y="72"/>
                    </a:lnTo>
                    <a:lnTo>
                      <a:pt x="6" y="36"/>
                    </a:lnTo>
                    <a:lnTo>
                      <a:pt x="6"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58" name="Freeform 14"/>
            <p:cNvSpPr>
              <a:spLocks/>
            </p:cNvSpPr>
            <p:nvPr userDrawn="1"/>
          </p:nvSpPr>
          <p:spPr bwMode="ltGray">
            <a:xfrm>
              <a:off x="0" y="3792"/>
              <a:ext cx="3976" cy="535"/>
            </a:xfrm>
            <a:custGeom>
              <a:avLst/>
              <a:gdLst/>
              <a:ahLst/>
              <a:cxnLst>
                <a:cxn ang="0">
                  <a:pos x="3976" y="527"/>
                </a:cxn>
                <a:cxn ang="0">
                  <a:pos x="3970" y="527"/>
                </a:cxn>
                <a:cxn ang="0">
                  <a:pos x="3844" y="509"/>
                </a:cxn>
                <a:cxn ang="0">
                  <a:pos x="2487" y="305"/>
                </a:cxn>
                <a:cxn ang="0">
                  <a:pos x="2039" y="36"/>
                </a:cxn>
                <a:cxn ang="0">
                  <a:pos x="1907" y="24"/>
                </a:cxn>
                <a:cxn ang="0">
                  <a:pos x="1883" y="54"/>
                </a:cxn>
                <a:cxn ang="0">
                  <a:pos x="1859" y="54"/>
                </a:cxn>
                <a:cxn ang="0">
                  <a:pos x="1830" y="30"/>
                </a:cxn>
                <a:cxn ang="0">
                  <a:pos x="1704" y="102"/>
                </a:cxn>
                <a:cxn ang="0">
                  <a:pos x="1608" y="126"/>
                </a:cxn>
                <a:cxn ang="0">
                  <a:pos x="1561" y="132"/>
                </a:cxn>
                <a:cxn ang="0">
                  <a:pos x="1495" y="102"/>
                </a:cxn>
                <a:cxn ang="0">
                  <a:pos x="1357" y="126"/>
                </a:cxn>
                <a:cxn ang="0">
                  <a:pos x="1285" y="24"/>
                </a:cxn>
                <a:cxn ang="0">
                  <a:pos x="1280" y="18"/>
                </a:cxn>
                <a:cxn ang="0">
                  <a:pos x="1262" y="12"/>
                </a:cxn>
                <a:cxn ang="0">
                  <a:pos x="1238" y="6"/>
                </a:cxn>
                <a:cxn ang="0">
                  <a:pos x="1220" y="0"/>
                </a:cxn>
                <a:cxn ang="0">
                  <a:pos x="1196" y="0"/>
                </a:cxn>
                <a:cxn ang="0">
                  <a:pos x="1166" y="0"/>
                </a:cxn>
                <a:cxn ang="0">
                  <a:pos x="1142" y="0"/>
                </a:cxn>
                <a:cxn ang="0">
                  <a:pos x="1136" y="0"/>
                </a:cxn>
                <a:cxn ang="0">
                  <a:pos x="1130" y="0"/>
                </a:cxn>
                <a:cxn ang="0">
                  <a:pos x="1124" y="6"/>
                </a:cxn>
                <a:cxn ang="0">
                  <a:pos x="1118" y="12"/>
                </a:cxn>
                <a:cxn ang="0">
                  <a:pos x="1100" y="18"/>
                </a:cxn>
                <a:cxn ang="0">
                  <a:pos x="1088" y="18"/>
                </a:cxn>
                <a:cxn ang="0">
                  <a:pos x="1070" y="24"/>
                </a:cxn>
                <a:cxn ang="0">
                  <a:pos x="1052" y="30"/>
                </a:cxn>
                <a:cxn ang="0">
                  <a:pos x="1034" y="36"/>
                </a:cxn>
                <a:cxn ang="0">
                  <a:pos x="1028" y="42"/>
                </a:cxn>
                <a:cxn ang="0">
                  <a:pos x="969" y="60"/>
                </a:cxn>
                <a:cxn ang="0">
                  <a:pos x="921" y="72"/>
                </a:cxn>
                <a:cxn ang="0">
                  <a:pos x="855" y="48"/>
                </a:cxn>
                <a:cxn ang="0">
                  <a:pos x="825" y="48"/>
                </a:cxn>
                <a:cxn ang="0">
                  <a:pos x="759" y="72"/>
                </a:cxn>
                <a:cxn ang="0">
                  <a:pos x="735" y="72"/>
                </a:cxn>
                <a:cxn ang="0">
                  <a:pos x="706" y="60"/>
                </a:cxn>
                <a:cxn ang="0">
                  <a:pos x="640" y="60"/>
                </a:cxn>
                <a:cxn ang="0">
                  <a:pos x="544" y="72"/>
                </a:cxn>
                <a:cxn ang="0">
                  <a:pos x="389" y="18"/>
                </a:cxn>
                <a:cxn ang="0">
                  <a:pos x="323" y="60"/>
                </a:cxn>
                <a:cxn ang="0">
                  <a:pos x="317" y="60"/>
                </a:cxn>
                <a:cxn ang="0">
                  <a:pos x="305" y="72"/>
                </a:cxn>
                <a:cxn ang="0">
                  <a:pos x="287" y="78"/>
                </a:cxn>
                <a:cxn ang="0">
                  <a:pos x="263" y="90"/>
                </a:cxn>
                <a:cxn ang="0">
                  <a:pos x="203" y="120"/>
                </a:cxn>
                <a:cxn ang="0">
                  <a:pos x="149" y="150"/>
                </a:cxn>
                <a:cxn ang="0">
                  <a:pos x="78" y="168"/>
                </a:cxn>
                <a:cxn ang="0">
                  <a:pos x="0" y="180"/>
                </a:cxn>
                <a:cxn ang="0">
                  <a:pos x="0" y="527"/>
                </a:cxn>
                <a:cxn ang="0">
                  <a:pos x="1010" y="527"/>
                </a:cxn>
                <a:cxn ang="0">
                  <a:pos x="3725" y="527"/>
                </a:cxn>
                <a:cxn ang="0">
                  <a:pos x="3976" y="527"/>
                </a:cxn>
                <a:cxn ang="0">
                  <a:pos x="3976" y="527"/>
                </a:cxn>
              </a:cxnLst>
              <a:rect l="0" t="0" r="r" b="b"/>
              <a:pathLst>
                <a:path w="3976" h="527">
                  <a:moveTo>
                    <a:pt x="3976" y="527"/>
                  </a:moveTo>
                  <a:lnTo>
                    <a:pt x="3970" y="527"/>
                  </a:lnTo>
                  <a:lnTo>
                    <a:pt x="3844" y="509"/>
                  </a:lnTo>
                  <a:lnTo>
                    <a:pt x="2487" y="305"/>
                  </a:lnTo>
                  <a:lnTo>
                    <a:pt x="2039" y="36"/>
                  </a:lnTo>
                  <a:lnTo>
                    <a:pt x="1907" y="24"/>
                  </a:lnTo>
                  <a:lnTo>
                    <a:pt x="1883" y="54"/>
                  </a:lnTo>
                  <a:lnTo>
                    <a:pt x="1859" y="54"/>
                  </a:lnTo>
                  <a:lnTo>
                    <a:pt x="1830" y="30"/>
                  </a:lnTo>
                  <a:lnTo>
                    <a:pt x="1704" y="102"/>
                  </a:lnTo>
                  <a:lnTo>
                    <a:pt x="1608" y="126"/>
                  </a:lnTo>
                  <a:lnTo>
                    <a:pt x="1561" y="132"/>
                  </a:lnTo>
                  <a:lnTo>
                    <a:pt x="1495" y="102"/>
                  </a:lnTo>
                  <a:lnTo>
                    <a:pt x="1357" y="126"/>
                  </a:lnTo>
                  <a:lnTo>
                    <a:pt x="1285" y="24"/>
                  </a:lnTo>
                  <a:lnTo>
                    <a:pt x="1280" y="18"/>
                  </a:lnTo>
                  <a:lnTo>
                    <a:pt x="1262" y="12"/>
                  </a:lnTo>
                  <a:lnTo>
                    <a:pt x="1238" y="6"/>
                  </a:lnTo>
                  <a:lnTo>
                    <a:pt x="1220" y="0"/>
                  </a:lnTo>
                  <a:lnTo>
                    <a:pt x="1196" y="0"/>
                  </a:lnTo>
                  <a:lnTo>
                    <a:pt x="1166" y="0"/>
                  </a:lnTo>
                  <a:lnTo>
                    <a:pt x="1142" y="0"/>
                  </a:lnTo>
                  <a:lnTo>
                    <a:pt x="1136" y="0"/>
                  </a:lnTo>
                  <a:lnTo>
                    <a:pt x="1130" y="0"/>
                  </a:lnTo>
                  <a:lnTo>
                    <a:pt x="1124" y="6"/>
                  </a:lnTo>
                  <a:lnTo>
                    <a:pt x="1118" y="12"/>
                  </a:lnTo>
                  <a:lnTo>
                    <a:pt x="1100" y="18"/>
                  </a:lnTo>
                  <a:lnTo>
                    <a:pt x="1088" y="18"/>
                  </a:lnTo>
                  <a:lnTo>
                    <a:pt x="1070" y="24"/>
                  </a:lnTo>
                  <a:lnTo>
                    <a:pt x="1052" y="30"/>
                  </a:lnTo>
                  <a:lnTo>
                    <a:pt x="1034" y="36"/>
                  </a:lnTo>
                  <a:lnTo>
                    <a:pt x="1028" y="42"/>
                  </a:lnTo>
                  <a:lnTo>
                    <a:pt x="969" y="60"/>
                  </a:lnTo>
                  <a:lnTo>
                    <a:pt x="921" y="72"/>
                  </a:lnTo>
                  <a:lnTo>
                    <a:pt x="855" y="48"/>
                  </a:lnTo>
                  <a:lnTo>
                    <a:pt x="825" y="48"/>
                  </a:lnTo>
                  <a:lnTo>
                    <a:pt x="759" y="72"/>
                  </a:lnTo>
                  <a:lnTo>
                    <a:pt x="735" y="72"/>
                  </a:lnTo>
                  <a:lnTo>
                    <a:pt x="706" y="60"/>
                  </a:lnTo>
                  <a:lnTo>
                    <a:pt x="640" y="60"/>
                  </a:lnTo>
                  <a:lnTo>
                    <a:pt x="544" y="72"/>
                  </a:lnTo>
                  <a:lnTo>
                    <a:pt x="389" y="18"/>
                  </a:lnTo>
                  <a:lnTo>
                    <a:pt x="323" y="60"/>
                  </a:lnTo>
                  <a:lnTo>
                    <a:pt x="317" y="60"/>
                  </a:lnTo>
                  <a:lnTo>
                    <a:pt x="305" y="72"/>
                  </a:lnTo>
                  <a:lnTo>
                    <a:pt x="287" y="78"/>
                  </a:lnTo>
                  <a:lnTo>
                    <a:pt x="263" y="90"/>
                  </a:lnTo>
                  <a:lnTo>
                    <a:pt x="203" y="120"/>
                  </a:lnTo>
                  <a:lnTo>
                    <a:pt x="149" y="150"/>
                  </a:lnTo>
                  <a:lnTo>
                    <a:pt x="78" y="168"/>
                  </a:lnTo>
                  <a:lnTo>
                    <a:pt x="0" y="180"/>
                  </a:lnTo>
                  <a:lnTo>
                    <a:pt x="0" y="527"/>
                  </a:lnTo>
                  <a:lnTo>
                    <a:pt x="1010" y="527"/>
                  </a:lnTo>
                  <a:lnTo>
                    <a:pt x="3725" y="527"/>
                  </a:lnTo>
                  <a:lnTo>
                    <a:pt x="3976" y="527"/>
                  </a:lnTo>
                  <a:lnTo>
                    <a:pt x="3976" y="527"/>
                  </a:lnTo>
                  <a:close/>
                </a:path>
              </a:pathLst>
            </a:custGeom>
            <a:gradFill rotWithShape="0">
              <a:gsLst>
                <a:gs pos="0">
                  <a:schemeClr val="bg2">
                    <a:gamma/>
                    <a:tint val="75686"/>
                    <a:invGamma/>
                  </a:schemeClr>
                </a:gs>
                <a:gs pos="100000">
                  <a:schemeClr val="bg2"/>
                </a:gs>
              </a:gsLst>
              <a:lin ang="5400000" scaled="1"/>
            </a:gra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grpSp>
        <p:nvGrpSpPr>
          <p:cNvPr id="1029" name="Group 15"/>
          <p:cNvGrpSpPr>
            <a:grpSpLocks/>
          </p:cNvGrpSpPr>
          <p:nvPr/>
        </p:nvGrpSpPr>
        <p:grpSpPr bwMode="auto">
          <a:xfrm>
            <a:off x="836085" y="6021388"/>
            <a:ext cx="7579783" cy="849312"/>
            <a:chOff x="395" y="3793"/>
            <a:chExt cx="3581" cy="535"/>
          </a:xfrm>
        </p:grpSpPr>
        <p:sp>
          <p:nvSpPr>
            <p:cNvPr id="57360" name="Freeform 16"/>
            <p:cNvSpPr>
              <a:spLocks/>
            </p:cNvSpPr>
            <p:nvPr/>
          </p:nvSpPr>
          <p:spPr bwMode="auto">
            <a:xfrm>
              <a:off x="1196" y="3793"/>
              <a:ext cx="365" cy="291"/>
            </a:xfrm>
            <a:custGeom>
              <a:avLst/>
              <a:gdLst/>
              <a:ahLst/>
              <a:cxnLst>
                <a:cxn ang="0">
                  <a:pos x="24" y="24"/>
                </a:cxn>
                <a:cxn ang="0">
                  <a:pos x="0" y="60"/>
                </a:cxn>
                <a:cxn ang="0">
                  <a:pos x="66" y="108"/>
                </a:cxn>
                <a:cxn ang="0">
                  <a:pos x="143" y="180"/>
                </a:cxn>
                <a:cxn ang="0">
                  <a:pos x="191" y="168"/>
                </a:cxn>
                <a:cxn ang="0">
                  <a:pos x="341" y="287"/>
                </a:cxn>
                <a:cxn ang="0">
                  <a:pos x="305" y="174"/>
                </a:cxn>
                <a:cxn ang="0">
                  <a:pos x="365" y="132"/>
                </a:cxn>
                <a:cxn ang="0">
                  <a:pos x="359" y="126"/>
                </a:cxn>
                <a:cxn ang="0">
                  <a:pos x="335" y="114"/>
                </a:cxn>
                <a:cxn ang="0">
                  <a:pos x="299" y="90"/>
                </a:cxn>
                <a:cxn ang="0">
                  <a:pos x="257" y="72"/>
                </a:cxn>
                <a:cxn ang="0">
                  <a:pos x="215" y="54"/>
                </a:cxn>
                <a:cxn ang="0">
                  <a:pos x="173" y="36"/>
                </a:cxn>
                <a:cxn ang="0">
                  <a:pos x="143" y="24"/>
                </a:cxn>
                <a:cxn ang="0">
                  <a:pos x="131" y="18"/>
                </a:cxn>
                <a:cxn ang="0">
                  <a:pos x="107" y="18"/>
                </a:cxn>
                <a:cxn ang="0">
                  <a:pos x="95" y="18"/>
                </a:cxn>
                <a:cxn ang="0">
                  <a:pos x="72" y="12"/>
                </a:cxn>
                <a:cxn ang="0">
                  <a:pos x="66" y="12"/>
                </a:cxn>
                <a:cxn ang="0">
                  <a:pos x="54" y="6"/>
                </a:cxn>
                <a:cxn ang="0">
                  <a:pos x="42" y="0"/>
                </a:cxn>
                <a:cxn ang="0">
                  <a:pos x="30" y="0"/>
                </a:cxn>
                <a:cxn ang="0">
                  <a:pos x="24" y="24"/>
                </a:cxn>
                <a:cxn ang="0">
                  <a:pos x="24" y="24"/>
                </a:cxn>
              </a:cxnLst>
              <a:rect l="0" t="0" r="r" b="b"/>
              <a:pathLst>
                <a:path w="365" h="287">
                  <a:moveTo>
                    <a:pt x="24" y="24"/>
                  </a:moveTo>
                  <a:lnTo>
                    <a:pt x="0" y="60"/>
                  </a:lnTo>
                  <a:lnTo>
                    <a:pt x="66" y="108"/>
                  </a:lnTo>
                  <a:lnTo>
                    <a:pt x="143" y="180"/>
                  </a:lnTo>
                  <a:lnTo>
                    <a:pt x="191" y="168"/>
                  </a:lnTo>
                  <a:lnTo>
                    <a:pt x="341" y="287"/>
                  </a:lnTo>
                  <a:lnTo>
                    <a:pt x="305" y="174"/>
                  </a:lnTo>
                  <a:lnTo>
                    <a:pt x="365" y="132"/>
                  </a:lnTo>
                  <a:lnTo>
                    <a:pt x="359" y="126"/>
                  </a:lnTo>
                  <a:lnTo>
                    <a:pt x="335" y="114"/>
                  </a:lnTo>
                  <a:lnTo>
                    <a:pt x="299" y="90"/>
                  </a:lnTo>
                  <a:lnTo>
                    <a:pt x="257" y="72"/>
                  </a:lnTo>
                  <a:lnTo>
                    <a:pt x="215" y="54"/>
                  </a:lnTo>
                  <a:lnTo>
                    <a:pt x="173" y="36"/>
                  </a:lnTo>
                  <a:lnTo>
                    <a:pt x="143" y="24"/>
                  </a:lnTo>
                  <a:lnTo>
                    <a:pt x="131" y="18"/>
                  </a:lnTo>
                  <a:lnTo>
                    <a:pt x="107" y="18"/>
                  </a:lnTo>
                  <a:lnTo>
                    <a:pt x="95" y="18"/>
                  </a:lnTo>
                  <a:lnTo>
                    <a:pt x="72" y="12"/>
                  </a:lnTo>
                  <a:lnTo>
                    <a:pt x="66" y="12"/>
                  </a:lnTo>
                  <a:lnTo>
                    <a:pt x="54" y="6"/>
                  </a:lnTo>
                  <a:lnTo>
                    <a:pt x="42" y="0"/>
                  </a:lnTo>
                  <a:lnTo>
                    <a:pt x="30" y="0"/>
                  </a:lnTo>
                  <a:lnTo>
                    <a:pt x="24" y="24"/>
                  </a:lnTo>
                  <a:lnTo>
                    <a:pt x="24" y="24"/>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1" name="Freeform 17"/>
            <p:cNvSpPr>
              <a:spLocks/>
            </p:cNvSpPr>
            <p:nvPr/>
          </p:nvSpPr>
          <p:spPr bwMode="auto">
            <a:xfrm>
              <a:off x="1943" y="3829"/>
              <a:ext cx="2033" cy="499"/>
            </a:xfrm>
            <a:custGeom>
              <a:avLst/>
              <a:gdLst/>
              <a:ahLst/>
              <a:cxnLst>
                <a:cxn ang="0">
                  <a:pos x="186" y="18"/>
                </a:cxn>
                <a:cxn ang="0">
                  <a:pos x="138" y="6"/>
                </a:cxn>
                <a:cxn ang="0">
                  <a:pos x="96" y="0"/>
                </a:cxn>
                <a:cxn ang="0">
                  <a:pos x="36" y="0"/>
                </a:cxn>
                <a:cxn ang="0">
                  <a:pos x="12" y="25"/>
                </a:cxn>
                <a:cxn ang="0">
                  <a:pos x="0" y="128"/>
                </a:cxn>
                <a:cxn ang="0">
                  <a:pos x="60" y="104"/>
                </a:cxn>
                <a:cxn ang="0">
                  <a:pos x="90" y="134"/>
                </a:cxn>
                <a:cxn ang="0">
                  <a:pos x="150" y="153"/>
                </a:cxn>
                <a:cxn ang="0">
                  <a:pos x="209" y="273"/>
                </a:cxn>
                <a:cxn ang="0">
                  <a:pos x="401" y="359"/>
                </a:cxn>
                <a:cxn ang="0">
                  <a:pos x="777" y="359"/>
                </a:cxn>
                <a:cxn ang="0">
                  <a:pos x="2033" y="499"/>
                </a:cxn>
                <a:cxn ang="0">
                  <a:pos x="2033" y="499"/>
                </a:cxn>
                <a:cxn ang="0">
                  <a:pos x="1991" y="493"/>
                </a:cxn>
                <a:cxn ang="0">
                  <a:pos x="676" y="243"/>
                </a:cxn>
                <a:cxn ang="0">
                  <a:pos x="514" y="159"/>
                </a:cxn>
                <a:cxn ang="0">
                  <a:pos x="425" y="110"/>
                </a:cxn>
                <a:cxn ang="0">
                  <a:pos x="365" y="92"/>
                </a:cxn>
                <a:cxn ang="0">
                  <a:pos x="281" y="61"/>
                </a:cxn>
                <a:cxn ang="0">
                  <a:pos x="186" y="18"/>
                </a:cxn>
                <a:cxn ang="0">
                  <a:pos x="186" y="18"/>
                </a:cxn>
              </a:cxnLst>
              <a:rect l="0" t="0" r="r" b="b"/>
              <a:pathLst>
                <a:path w="2033" h="499">
                  <a:moveTo>
                    <a:pt x="186" y="18"/>
                  </a:moveTo>
                  <a:lnTo>
                    <a:pt x="138" y="6"/>
                  </a:lnTo>
                  <a:lnTo>
                    <a:pt x="96" y="0"/>
                  </a:lnTo>
                  <a:lnTo>
                    <a:pt x="36" y="0"/>
                  </a:lnTo>
                  <a:lnTo>
                    <a:pt x="12" y="25"/>
                  </a:lnTo>
                  <a:lnTo>
                    <a:pt x="0" y="128"/>
                  </a:lnTo>
                  <a:lnTo>
                    <a:pt x="60" y="104"/>
                  </a:lnTo>
                  <a:lnTo>
                    <a:pt x="90" y="134"/>
                  </a:lnTo>
                  <a:lnTo>
                    <a:pt x="150" y="153"/>
                  </a:lnTo>
                  <a:lnTo>
                    <a:pt x="209" y="273"/>
                  </a:lnTo>
                  <a:lnTo>
                    <a:pt x="401" y="359"/>
                  </a:lnTo>
                  <a:lnTo>
                    <a:pt x="777" y="359"/>
                  </a:lnTo>
                  <a:lnTo>
                    <a:pt x="2033" y="499"/>
                  </a:lnTo>
                  <a:lnTo>
                    <a:pt x="2033" y="499"/>
                  </a:lnTo>
                  <a:lnTo>
                    <a:pt x="1991" y="493"/>
                  </a:lnTo>
                  <a:lnTo>
                    <a:pt x="676" y="243"/>
                  </a:lnTo>
                  <a:lnTo>
                    <a:pt x="514" y="159"/>
                  </a:lnTo>
                  <a:lnTo>
                    <a:pt x="425" y="110"/>
                  </a:lnTo>
                  <a:lnTo>
                    <a:pt x="365" y="92"/>
                  </a:lnTo>
                  <a:lnTo>
                    <a:pt x="281" y="61"/>
                  </a:lnTo>
                  <a:lnTo>
                    <a:pt x="186" y="18"/>
                  </a:lnTo>
                  <a:lnTo>
                    <a:pt x="186"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2" name="Freeform 18"/>
            <p:cNvSpPr>
              <a:spLocks/>
            </p:cNvSpPr>
            <p:nvPr/>
          </p:nvSpPr>
          <p:spPr bwMode="auto">
            <a:xfrm>
              <a:off x="1830" y="3823"/>
              <a:ext cx="71" cy="61"/>
            </a:xfrm>
            <a:custGeom>
              <a:avLst/>
              <a:gdLst/>
              <a:ahLst/>
              <a:cxnLst>
                <a:cxn ang="0">
                  <a:pos x="0" y="18"/>
                </a:cxn>
                <a:cxn ang="0">
                  <a:pos x="6" y="18"/>
                </a:cxn>
                <a:cxn ang="0">
                  <a:pos x="12" y="12"/>
                </a:cxn>
                <a:cxn ang="0">
                  <a:pos x="6" y="6"/>
                </a:cxn>
                <a:cxn ang="0">
                  <a:pos x="0" y="0"/>
                </a:cxn>
                <a:cxn ang="0">
                  <a:pos x="29" y="18"/>
                </a:cxn>
                <a:cxn ang="0">
                  <a:pos x="53" y="18"/>
                </a:cxn>
                <a:cxn ang="0">
                  <a:pos x="59" y="30"/>
                </a:cxn>
                <a:cxn ang="0">
                  <a:pos x="65" y="42"/>
                </a:cxn>
                <a:cxn ang="0">
                  <a:pos x="71" y="54"/>
                </a:cxn>
                <a:cxn ang="0">
                  <a:pos x="71" y="60"/>
                </a:cxn>
                <a:cxn ang="0">
                  <a:pos x="59" y="54"/>
                </a:cxn>
                <a:cxn ang="0">
                  <a:pos x="47" y="42"/>
                </a:cxn>
                <a:cxn ang="0">
                  <a:pos x="23" y="30"/>
                </a:cxn>
                <a:cxn ang="0">
                  <a:pos x="23" y="36"/>
                </a:cxn>
                <a:cxn ang="0">
                  <a:pos x="18" y="42"/>
                </a:cxn>
                <a:cxn ang="0">
                  <a:pos x="12" y="48"/>
                </a:cxn>
                <a:cxn ang="0">
                  <a:pos x="6" y="48"/>
                </a:cxn>
                <a:cxn ang="0">
                  <a:pos x="6" y="48"/>
                </a:cxn>
                <a:cxn ang="0">
                  <a:pos x="6" y="36"/>
                </a:cxn>
                <a:cxn ang="0">
                  <a:pos x="0" y="18"/>
                </a:cxn>
                <a:cxn ang="0">
                  <a:pos x="0" y="18"/>
                </a:cxn>
              </a:cxnLst>
              <a:rect l="0" t="0" r="r" b="b"/>
              <a:pathLst>
                <a:path w="71" h="60">
                  <a:moveTo>
                    <a:pt x="0" y="18"/>
                  </a:moveTo>
                  <a:lnTo>
                    <a:pt x="6" y="18"/>
                  </a:lnTo>
                  <a:lnTo>
                    <a:pt x="12" y="12"/>
                  </a:lnTo>
                  <a:lnTo>
                    <a:pt x="6" y="6"/>
                  </a:lnTo>
                  <a:lnTo>
                    <a:pt x="0" y="0"/>
                  </a:lnTo>
                  <a:lnTo>
                    <a:pt x="29" y="18"/>
                  </a:lnTo>
                  <a:lnTo>
                    <a:pt x="53" y="18"/>
                  </a:lnTo>
                  <a:lnTo>
                    <a:pt x="59" y="30"/>
                  </a:lnTo>
                  <a:lnTo>
                    <a:pt x="65" y="42"/>
                  </a:lnTo>
                  <a:lnTo>
                    <a:pt x="71" y="54"/>
                  </a:lnTo>
                  <a:lnTo>
                    <a:pt x="71" y="60"/>
                  </a:lnTo>
                  <a:lnTo>
                    <a:pt x="59" y="54"/>
                  </a:lnTo>
                  <a:lnTo>
                    <a:pt x="47" y="42"/>
                  </a:lnTo>
                  <a:lnTo>
                    <a:pt x="23" y="30"/>
                  </a:lnTo>
                  <a:lnTo>
                    <a:pt x="23" y="36"/>
                  </a:lnTo>
                  <a:lnTo>
                    <a:pt x="18" y="42"/>
                  </a:lnTo>
                  <a:lnTo>
                    <a:pt x="12" y="48"/>
                  </a:lnTo>
                  <a:lnTo>
                    <a:pt x="6" y="48"/>
                  </a:lnTo>
                  <a:lnTo>
                    <a:pt x="6" y="48"/>
                  </a:lnTo>
                  <a:lnTo>
                    <a:pt x="6" y="36"/>
                  </a:lnTo>
                  <a:lnTo>
                    <a:pt x="0" y="18"/>
                  </a:lnTo>
                  <a:lnTo>
                    <a:pt x="0" y="18"/>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3" name="Freeform 19"/>
            <p:cNvSpPr>
              <a:spLocks/>
            </p:cNvSpPr>
            <p:nvPr/>
          </p:nvSpPr>
          <p:spPr bwMode="auto">
            <a:xfrm>
              <a:off x="855" y="3842"/>
              <a:ext cx="161" cy="164"/>
            </a:xfrm>
            <a:custGeom>
              <a:avLst/>
              <a:gdLst/>
              <a:ahLst/>
              <a:cxnLst>
                <a:cxn ang="0">
                  <a:pos x="30" y="0"/>
                </a:cxn>
                <a:cxn ang="0">
                  <a:pos x="48" y="6"/>
                </a:cxn>
                <a:cxn ang="0">
                  <a:pos x="72" y="6"/>
                </a:cxn>
                <a:cxn ang="0">
                  <a:pos x="114" y="12"/>
                </a:cxn>
                <a:cxn ang="0">
                  <a:pos x="96" y="54"/>
                </a:cxn>
                <a:cxn ang="0">
                  <a:pos x="96" y="60"/>
                </a:cxn>
                <a:cxn ang="0">
                  <a:pos x="102" y="72"/>
                </a:cxn>
                <a:cxn ang="0">
                  <a:pos x="108" y="84"/>
                </a:cxn>
                <a:cxn ang="0">
                  <a:pos x="120" y="96"/>
                </a:cxn>
                <a:cxn ang="0">
                  <a:pos x="143" y="114"/>
                </a:cxn>
                <a:cxn ang="0">
                  <a:pos x="155" y="138"/>
                </a:cxn>
                <a:cxn ang="0">
                  <a:pos x="161" y="156"/>
                </a:cxn>
                <a:cxn ang="0">
                  <a:pos x="161" y="162"/>
                </a:cxn>
                <a:cxn ang="0">
                  <a:pos x="96" y="102"/>
                </a:cxn>
                <a:cxn ang="0">
                  <a:pos x="30" y="54"/>
                </a:cxn>
                <a:cxn ang="0">
                  <a:pos x="0" y="0"/>
                </a:cxn>
                <a:cxn ang="0">
                  <a:pos x="30" y="0"/>
                </a:cxn>
                <a:cxn ang="0">
                  <a:pos x="30" y="0"/>
                </a:cxn>
              </a:cxnLst>
              <a:rect l="0" t="0" r="r" b="b"/>
              <a:pathLst>
                <a:path w="161" h="162">
                  <a:moveTo>
                    <a:pt x="30" y="0"/>
                  </a:moveTo>
                  <a:lnTo>
                    <a:pt x="48" y="6"/>
                  </a:lnTo>
                  <a:lnTo>
                    <a:pt x="72" y="6"/>
                  </a:lnTo>
                  <a:lnTo>
                    <a:pt x="114" y="12"/>
                  </a:lnTo>
                  <a:lnTo>
                    <a:pt x="96" y="54"/>
                  </a:lnTo>
                  <a:lnTo>
                    <a:pt x="96" y="60"/>
                  </a:lnTo>
                  <a:lnTo>
                    <a:pt x="102" y="72"/>
                  </a:lnTo>
                  <a:lnTo>
                    <a:pt x="108" y="84"/>
                  </a:lnTo>
                  <a:lnTo>
                    <a:pt x="120" y="96"/>
                  </a:lnTo>
                  <a:lnTo>
                    <a:pt x="143" y="114"/>
                  </a:lnTo>
                  <a:lnTo>
                    <a:pt x="155" y="138"/>
                  </a:lnTo>
                  <a:lnTo>
                    <a:pt x="161" y="156"/>
                  </a:lnTo>
                  <a:lnTo>
                    <a:pt x="161" y="162"/>
                  </a:lnTo>
                  <a:lnTo>
                    <a:pt x="96" y="102"/>
                  </a:lnTo>
                  <a:lnTo>
                    <a:pt x="30" y="54"/>
                  </a:lnTo>
                  <a:lnTo>
                    <a:pt x="0" y="0"/>
                  </a:lnTo>
                  <a:lnTo>
                    <a:pt x="30" y="0"/>
                  </a:lnTo>
                  <a:lnTo>
                    <a:pt x="30" y="0"/>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4" name="Freeform 20"/>
            <p:cNvSpPr>
              <a:spLocks/>
            </p:cNvSpPr>
            <p:nvPr/>
          </p:nvSpPr>
          <p:spPr bwMode="auto">
            <a:xfrm>
              <a:off x="706" y="3854"/>
              <a:ext cx="59" cy="61"/>
            </a:xfrm>
            <a:custGeom>
              <a:avLst/>
              <a:gdLst/>
              <a:ahLst/>
              <a:cxnLst>
                <a:cxn ang="0">
                  <a:pos x="59" y="6"/>
                </a:cxn>
                <a:cxn ang="0">
                  <a:pos x="41" y="30"/>
                </a:cxn>
                <a:cxn ang="0">
                  <a:pos x="41" y="36"/>
                </a:cxn>
                <a:cxn ang="0">
                  <a:pos x="47" y="42"/>
                </a:cxn>
                <a:cxn ang="0">
                  <a:pos x="53" y="54"/>
                </a:cxn>
                <a:cxn ang="0">
                  <a:pos x="53" y="60"/>
                </a:cxn>
                <a:cxn ang="0">
                  <a:pos x="47" y="54"/>
                </a:cxn>
                <a:cxn ang="0">
                  <a:pos x="35" y="48"/>
                </a:cxn>
                <a:cxn ang="0">
                  <a:pos x="23" y="36"/>
                </a:cxn>
                <a:cxn ang="0">
                  <a:pos x="17" y="30"/>
                </a:cxn>
                <a:cxn ang="0">
                  <a:pos x="0" y="0"/>
                </a:cxn>
                <a:cxn ang="0">
                  <a:pos x="59" y="6"/>
                </a:cxn>
                <a:cxn ang="0">
                  <a:pos x="59" y="6"/>
                </a:cxn>
              </a:cxnLst>
              <a:rect l="0" t="0" r="r" b="b"/>
              <a:pathLst>
                <a:path w="59" h="60">
                  <a:moveTo>
                    <a:pt x="59" y="6"/>
                  </a:moveTo>
                  <a:lnTo>
                    <a:pt x="41" y="30"/>
                  </a:lnTo>
                  <a:lnTo>
                    <a:pt x="41" y="36"/>
                  </a:lnTo>
                  <a:lnTo>
                    <a:pt x="47" y="42"/>
                  </a:lnTo>
                  <a:lnTo>
                    <a:pt x="53" y="54"/>
                  </a:lnTo>
                  <a:lnTo>
                    <a:pt x="53" y="60"/>
                  </a:lnTo>
                  <a:lnTo>
                    <a:pt x="47" y="54"/>
                  </a:lnTo>
                  <a:lnTo>
                    <a:pt x="35" y="48"/>
                  </a:lnTo>
                  <a:lnTo>
                    <a:pt x="23" y="36"/>
                  </a:lnTo>
                  <a:lnTo>
                    <a:pt x="17" y="30"/>
                  </a:lnTo>
                  <a:lnTo>
                    <a:pt x="0" y="0"/>
                  </a:lnTo>
                  <a:lnTo>
                    <a:pt x="59" y="6"/>
                  </a:lnTo>
                  <a:lnTo>
                    <a:pt x="59" y="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sp>
          <p:nvSpPr>
            <p:cNvPr id="57365" name="Freeform 21"/>
            <p:cNvSpPr>
              <a:spLocks/>
            </p:cNvSpPr>
            <p:nvPr/>
          </p:nvSpPr>
          <p:spPr bwMode="auto">
            <a:xfrm>
              <a:off x="395" y="3811"/>
              <a:ext cx="245" cy="207"/>
            </a:xfrm>
            <a:custGeom>
              <a:avLst/>
              <a:gdLst/>
              <a:ahLst/>
              <a:cxnLst>
                <a:cxn ang="0">
                  <a:pos x="233" y="36"/>
                </a:cxn>
                <a:cxn ang="0">
                  <a:pos x="245" y="42"/>
                </a:cxn>
                <a:cxn ang="0">
                  <a:pos x="209" y="84"/>
                </a:cxn>
                <a:cxn ang="0">
                  <a:pos x="143" y="132"/>
                </a:cxn>
                <a:cxn ang="0">
                  <a:pos x="167" y="156"/>
                </a:cxn>
                <a:cxn ang="0">
                  <a:pos x="179" y="204"/>
                </a:cxn>
                <a:cxn ang="0">
                  <a:pos x="77" y="132"/>
                </a:cxn>
                <a:cxn ang="0">
                  <a:pos x="47" y="84"/>
                </a:cxn>
                <a:cxn ang="0">
                  <a:pos x="89" y="66"/>
                </a:cxn>
                <a:cxn ang="0">
                  <a:pos x="59" y="36"/>
                </a:cxn>
                <a:cxn ang="0">
                  <a:pos x="0" y="12"/>
                </a:cxn>
                <a:cxn ang="0">
                  <a:pos x="0" y="0"/>
                </a:cxn>
                <a:cxn ang="0">
                  <a:pos x="6" y="0"/>
                </a:cxn>
                <a:cxn ang="0">
                  <a:pos x="12" y="0"/>
                </a:cxn>
                <a:cxn ang="0">
                  <a:pos x="47" y="6"/>
                </a:cxn>
                <a:cxn ang="0">
                  <a:pos x="77" y="6"/>
                </a:cxn>
                <a:cxn ang="0">
                  <a:pos x="83" y="6"/>
                </a:cxn>
                <a:cxn ang="0">
                  <a:pos x="89" y="6"/>
                </a:cxn>
                <a:cxn ang="0">
                  <a:pos x="101" y="12"/>
                </a:cxn>
                <a:cxn ang="0">
                  <a:pos x="125" y="12"/>
                </a:cxn>
                <a:cxn ang="0">
                  <a:pos x="143" y="18"/>
                </a:cxn>
                <a:cxn ang="0">
                  <a:pos x="149" y="18"/>
                </a:cxn>
                <a:cxn ang="0">
                  <a:pos x="149" y="18"/>
                </a:cxn>
                <a:cxn ang="0">
                  <a:pos x="203" y="24"/>
                </a:cxn>
                <a:cxn ang="0">
                  <a:pos x="233" y="36"/>
                </a:cxn>
                <a:cxn ang="0">
                  <a:pos x="233" y="36"/>
                </a:cxn>
              </a:cxnLst>
              <a:rect l="0" t="0" r="r" b="b"/>
              <a:pathLst>
                <a:path w="245" h="204">
                  <a:moveTo>
                    <a:pt x="233" y="36"/>
                  </a:moveTo>
                  <a:lnTo>
                    <a:pt x="245" y="42"/>
                  </a:lnTo>
                  <a:lnTo>
                    <a:pt x="209" y="84"/>
                  </a:lnTo>
                  <a:lnTo>
                    <a:pt x="143" y="132"/>
                  </a:lnTo>
                  <a:lnTo>
                    <a:pt x="167" y="156"/>
                  </a:lnTo>
                  <a:lnTo>
                    <a:pt x="179" y="204"/>
                  </a:lnTo>
                  <a:lnTo>
                    <a:pt x="77" y="132"/>
                  </a:lnTo>
                  <a:lnTo>
                    <a:pt x="47" y="84"/>
                  </a:lnTo>
                  <a:lnTo>
                    <a:pt x="89" y="66"/>
                  </a:lnTo>
                  <a:lnTo>
                    <a:pt x="59" y="36"/>
                  </a:lnTo>
                  <a:lnTo>
                    <a:pt x="0" y="12"/>
                  </a:lnTo>
                  <a:lnTo>
                    <a:pt x="0" y="0"/>
                  </a:lnTo>
                  <a:lnTo>
                    <a:pt x="6" y="0"/>
                  </a:lnTo>
                  <a:lnTo>
                    <a:pt x="12" y="0"/>
                  </a:lnTo>
                  <a:lnTo>
                    <a:pt x="47" y="6"/>
                  </a:lnTo>
                  <a:lnTo>
                    <a:pt x="77" y="6"/>
                  </a:lnTo>
                  <a:lnTo>
                    <a:pt x="83" y="6"/>
                  </a:lnTo>
                  <a:lnTo>
                    <a:pt x="89" y="6"/>
                  </a:lnTo>
                  <a:lnTo>
                    <a:pt x="101" y="12"/>
                  </a:lnTo>
                  <a:lnTo>
                    <a:pt x="125" y="12"/>
                  </a:lnTo>
                  <a:lnTo>
                    <a:pt x="143" y="18"/>
                  </a:lnTo>
                  <a:lnTo>
                    <a:pt x="149" y="18"/>
                  </a:lnTo>
                  <a:lnTo>
                    <a:pt x="149" y="18"/>
                  </a:lnTo>
                  <a:lnTo>
                    <a:pt x="203" y="24"/>
                  </a:lnTo>
                  <a:lnTo>
                    <a:pt x="233" y="36"/>
                  </a:lnTo>
                  <a:lnTo>
                    <a:pt x="233" y="36"/>
                  </a:lnTo>
                  <a:close/>
                </a:path>
              </a:pathLst>
            </a:custGeom>
            <a:solidFill>
              <a:schemeClr val="bg2"/>
            </a:solidFill>
            <a:ln w="9525">
              <a:noFill/>
              <a:round/>
              <a:headEnd/>
              <a:tailEnd/>
            </a:ln>
          </p:spPr>
          <p:txBody>
            <a:bodyPr/>
            <a:lstStyle/>
            <a:p>
              <a:pPr fontAlgn="base">
                <a:spcBef>
                  <a:spcPct val="0"/>
                </a:spcBef>
                <a:spcAft>
                  <a:spcPct val="0"/>
                </a:spcAft>
                <a:defRPr/>
              </a:pPr>
              <a:endParaRPr lang="en-US" sz="1800" dirty="0">
                <a:solidFill>
                  <a:srgbClr val="FFFFFF"/>
                </a:solidFill>
                <a:latin typeface="Verdana" pitchFamily="34" charset="0"/>
              </a:endParaRPr>
            </a:p>
          </p:txBody>
        </p:sp>
      </p:grpSp>
      <p:sp>
        <p:nvSpPr>
          <p:cNvPr id="57366" name="Rectangle 22"/>
          <p:cNvSpPr>
            <a:spLocks noGrp="1" noChangeArrowheads="1"/>
          </p:cNvSpPr>
          <p:nvPr>
            <p:ph type="title"/>
          </p:nvPr>
        </p:nvSpPr>
        <p:spPr bwMode="auto">
          <a:xfrm>
            <a:off x="609600" y="228600"/>
            <a:ext cx="10972800" cy="11430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1031" name="Rectangle 23"/>
          <p:cNvSpPr>
            <a:spLocks noGrp="1" noChangeArrowheads="1"/>
          </p:cNvSpPr>
          <p:nvPr>
            <p:ph type="body" idx="1"/>
          </p:nvPr>
        </p:nvSpPr>
        <p:spPr bwMode="auto">
          <a:xfrm>
            <a:off x="609600" y="1600200"/>
            <a:ext cx="10972800" cy="4495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7368" name="Rectangle 24"/>
          <p:cNvSpPr>
            <a:spLocks noGrp="1" noChangeArrowheads="1"/>
          </p:cNvSpPr>
          <p:nvPr>
            <p:ph type="dt" sz="half" idx="2"/>
          </p:nvPr>
        </p:nvSpPr>
        <p:spPr bwMode="auto">
          <a:xfrm>
            <a:off x="609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69" name="Rectangle 25"/>
          <p:cNvSpPr>
            <a:spLocks noGrp="1" noChangeArrowheads="1"/>
          </p:cNvSpPr>
          <p:nvPr>
            <p:ph type="ftr" sz="quarter" idx="3"/>
          </p:nvPr>
        </p:nvSpPr>
        <p:spPr bwMode="auto">
          <a:xfrm>
            <a:off x="4165600" y="6248400"/>
            <a:ext cx="3860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a:defRPr sz="1200" smtClean="0">
                <a:effectLst>
                  <a:outerShdw blurRad="38100" dist="38100" dir="2700000" algn="tl">
                    <a:srgbClr val="000000"/>
                  </a:outerShdw>
                </a:effectLst>
                <a:latin typeface="+mn-lt"/>
              </a:defRPr>
            </a:lvl1pPr>
          </a:lstStyle>
          <a:p>
            <a:pPr fontAlgn="base">
              <a:spcBef>
                <a:spcPct val="0"/>
              </a:spcBef>
              <a:spcAft>
                <a:spcPct val="0"/>
              </a:spcAft>
              <a:defRPr/>
            </a:pPr>
            <a:endParaRPr lang="en-US" dirty="0">
              <a:solidFill>
                <a:srgbClr val="FFFFFF"/>
              </a:solidFill>
            </a:endParaRPr>
          </a:p>
        </p:txBody>
      </p:sp>
      <p:sp>
        <p:nvSpPr>
          <p:cNvPr id="57370" name="Rectangle 26"/>
          <p:cNvSpPr>
            <a:spLocks noGrp="1" noChangeArrowheads="1"/>
          </p:cNvSpPr>
          <p:nvPr>
            <p:ph type="sldNum" sz="quarter" idx="4"/>
          </p:nvPr>
        </p:nvSpPr>
        <p:spPr bwMode="auto">
          <a:xfrm>
            <a:off x="8737600" y="6248400"/>
            <a:ext cx="2844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effectLst>
                  <a:outerShdw blurRad="38100" dist="38100" dir="2700000" algn="tl">
                    <a:srgbClr val="000000"/>
                  </a:outerShdw>
                </a:effectLst>
                <a:latin typeface="+mn-lt"/>
              </a:defRPr>
            </a:lvl1pPr>
          </a:lstStyle>
          <a:p>
            <a:pPr fontAlgn="base">
              <a:spcBef>
                <a:spcPct val="0"/>
              </a:spcBef>
              <a:spcAft>
                <a:spcPct val="0"/>
              </a:spcAft>
              <a:defRPr/>
            </a:pPr>
            <a:fld id="{046C1E6C-7028-4BF1-8CA4-45E388D6F3FB}" type="slidenum">
              <a:rPr lang="en-US">
                <a:solidFill>
                  <a:srgbClr val="FFFFFF"/>
                </a:solidFill>
              </a:rPr>
              <a:pPr fontAlgn="base">
                <a:spcBef>
                  <a:spcPct val="0"/>
                </a:spcBef>
                <a:spcAft>
                  <a:spcPct val="0"/>
                </a:spcAft>
                <a:defRPr/>
              </a:pPr>
              <a:t>‹#›</a:t>
            </a:fld>
            <a:endParaRPr lang="en-US" dirty="0">
              <a:solidFill>
                <a:srgbClr val="FFFFFF"/>
              </a:solidFill>
            </a:endParaRPr>
          </a:p>
        </p:txBody>
      </p:sp>
    </p:spTree>
    <p:extLst>
      <p:ext uri="{BB962C8B-B14F-4D97-AF65-F5344CB8AC3E}">
        <p14:creationId xmlns:p14="http://schemas.microsoft.com/office/powerpoint/2010/main" val="925625202"/>
      </p:ext>
    </p:extLst>
  </p:cSld>
  <p:clrMap bg1="dk2" tx1="lt1" bg2="dk1" tx2="lt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tx2"/>
        </a:buClr>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lr>
          <a:schemeClr val="tx2"/>
        </a:buClr>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lr>
          <a:schemeClr val="tx2"/>
        </a:buClr>
        <a:buChar char="•"/>
        <a:defRPr sz="2000">
          <a:solidFill>
            <a:schemeClr val="tx1"/>
          </a:solidFill>
          <a:latin typeface="+mn-lt"/>
          <a:cs typeface="+mn-cs"/>
        </a:defRPr>
      </a:lvl5pPr>
      <a:lvl6pPr marL="2514600" indent="-228600" algn="l" rtl="0" fontAlgn="base">
        <a:spcBef>
          <a:spcPct val="20000"/>
        </a:spcBef>
        <a:spcAft>
          <a:spcPct val="0"/>
        </a:spcAft>
        <a:buClr>
          <a:schemeClr val="tx2"/>
        </a:buClr>
        <a:buChar char="•"/>
        <a:defRPr sz="2000">
          <a:solidFill>
            <a:schemeClr val="tx1"/>
          </a:solidFill>
          <a:latin typeface="+mn-lt"/>
          <a:cs typeface="+mn-cs"/>
        </a:defRPr>
      </a:lvl6pPr>
      <a:lvl7pPr marL="2971800" indent="-228600" algn="l" rtl="0" fontAlgn="base">
        <a:spcBef>
          <a:spcPct val="20000"/>
        </a:spcBef>
        <a:spcAft>
          <a:spcPct val="0"/>
        </a:spcAft>
        <a:buClr>
          <a:schemeClr val="tx2"/>
        </a:buClr>
        <a:buChar char="•"/>
        <a:defRPr sz="2000">
          <a:solidFill>
            <a:schemeClr val="tx1"/>
          </a:solidFill>
          <a:latin typeface="+mn-lt"/>
          <a:cs typeface="+mn-cs"/>
        </a:defRPr>
      </a:lvl7pPr>
      <a:lvl8pPr marL="3429000" indent="-228600" algn="l" rtl="0" fontAlgn="base">
        <a:spcBef>
          <a:spcPct val="20000"/>
        </a:spcBef>
        <a:spcAft>
          <a:spcPct val="0"/>
        </a:spcAft>
        <a:buClr>
          <a:schemeClr val="tx2"/>
        </a:buClr>
        <a:buChar char="•"/>
        <a:defRPr sz="2000">
          <a:solidFill>
            <a:schemeClr val="tx1"/>
          </a:solidFill>
          <a:latin typeface="+mn-lt"/>
          <a:cs typeface="+mn-cs"/>
        </a:defRPr>
      </a:lvl8pPr>
      <a:lvl9pPr marL="3886200" indent="-228600" algn="l" rtl="0" fontAlgn="base">
        <a:spcBef>
          <a:spcPct val="20000"/>
        </a:spcBef>
        <a:spcAft>
          <a:spcPct val="0"/>
        </a:spcAft>
        <a:buClr>
          <a:schemeClr val="tx2"/>
        </a:buClr>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64858957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11 But if the Spirit of Him who raised Jesus from the dead dwells in you, He who raised Christ from the dead will also give life to your mortal bodies through His Spirit who dwells in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4:23-25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23 Now it was not written for his sake alone that it was imputed to him, 24 but also for us. It shall be imputed to us who believe in Him who raised up Jesus our Lord from the dead, 25 who was delivered up because of our offenses, and was raised because of our justification.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0"/>
            <a:ext cx="9144000" cy="5029200"/>
          </a:xfrm>
          <a:prstGeom prst="rect">
            <a:avLst/>
          </a:prstGeom>
        </p:spPr>
        <p:txBody>
          <a:bodyPr/>
          <a:lstStyle/>
          <a:p>
            <a:pPr algn="ctr"/>
            <a:endParaRPr lang="en-US" sz="4000" dirty="0"/>
          </a:p>
        </p:txBody>
      </p:sp>
      <p:sp>
        <p:nvSpPr>
          <p:cNvPr id="4"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15:17</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“And if Christ is not risen, your faith is futile; you are still in your sins!”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943600"/>
          </a:xfrm>
          <a:prstGeom prst="rect">
            <a:avLst/>
          </a:prstGeom>
        </p:spPr>
        <p:txBody>
          <a:bodyPr/>
          <a:lstStyle/>
          <a:p>
            <a:pPr marL="0" marR="0" algn="ctr">
              <a:lnSpc>
                <a:spcPct val="115000"/>
              </a:lnSpc>
              <a:spcBef>
                <a:spcPts val="0"/>
              </a:spcBef>
              <a:spcAft>
                <a:spcPts val="0"/>
              </a:spcAft>
            </a:pPr>
            <a:r>
              <a:rPr lang="en-US" sz="3600" b="1" u="sng" dirty="0">
                <a:effectLst/>
                <a:latin typeface="Verdana" panose="020B0604030504040204" pitchFamily="34" charset="0"/>
                <a:ea typeface="Calibri" panose="020F0502020204030204" pitchFamily="34" charset="0"/>
                <a:cs typeface="Times New Roman" panose="02020603050405020304" pitchFamily="18" charset="0"/>
              </a:rPr>
              <a:t>Romans 6:4</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“Therefore we were buried with Him through baptism into death, that just as Christ was raised from the dead by the glory of the Father, even so we also should walk in newness of life.”</a:t>
            </a:r>
            <a:endParaRPr lang="en-US" sz="36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600" dirty="0">
                <a:effectLst/>
                <a:latin typeface="Verdana" panose="020B0604030504040204" pitchFamily="34" charset="0"/>
                <a:ea typeface="Calibri" panose="020F0502020204030204" pitchFamily="34" charset="0"/>
                <a:cs typeface="Times New Roman" panose="02020603050405020304" pitchFamily="18" charset="0"/>
              </a:rPr>
              <a:t> </a:t>
            </a:r>
            <a:endParaRPr lang="en-US" sz="36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7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887200" cy="5029200"/>
          </a:xfrm>
          <a:prstGeom prst="rect">
            <a:avLst/>
          </a:prstGeom>
        </p:spPr>
        <p:txBody>
          <a:bodyPr/>
          <a:lstStyle/>
          <a:p>
            <a:pPr marL="0" marR="0" algn="ctr">
              <a:lnSpc>
                <a:spcPct val="115000"/>
              </a:lnSpc>
              <a:spcBef>
                <a:spcPts val="0"/>
              </a:spcBef>
              <a:spcAft>
                <a:spcPts val="0"/>
              </a:spcAft>
            </a:pPr>
            <a:r>
              <a:rPr lang="en-US" sz="38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2:12</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“buried with Him in baptism, in which you also were raised with Him through faith in the working of God, who raised Him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3:1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“If then you were raised with Christ, seek those things which are above, where Christ is, sitting at the right hand of God.”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8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3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6379249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Colossians 1:24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“I now rejoice in my sufferings for you, and fill up in my flesh what is lacking in the afflictions of Christ, for the sake of His body, which is the church”</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44388"/>
            <a:ext cx="11963400" cy="5073588"/>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11 if, by any means, I may attain to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228600" y="0"/>
            <a:ext cx="117348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13 Brethren, I do not count myself to have apprehended; but one thing I do, forgetting those things which are behind and reaching forward to those things which are ahead,</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0" y="381000"/>
            <a:ext cx="9144000" cy="1143000"/>
          </a:xfrm>
          <a:prstGeom prst="rect">
            <a:avLst/>
          </a:prstGeom>
        </p:spPr>
        <p:txBody>
          <a:bodyPr/>
          <a:lstStyle/>
          <a:p>
            <a:pPr marL="342900" marR="0" lvl="0" indent="-342900" algn="ctr" defTabSz="914400" rtl="0" eaLnBrk="1" fontAlgn="base" latinLnBrk="0" hangingPunct="1">
              <a:lnSpc>
                <a:spcPct val="100000"/>
              </a:lnSpc>
              <a:spcBef>
                <a:spcPct val="20000"/>
              </a:spcBef>
              <a:spcAft>
                <a:spcPct val="0"/>
              </a:spcAft>
              <a:buClr>
                <a:srgbClr val="E3E3FF"/>
              </a:buClr>
              <a:buSzTx/>
              <a:buFontTx/>
              <a:buChar char="•"/>
              <a:tabLst/>
              <a:defRPr/>
            </a:pPr>
            <a:endParaRPr kumimoji="0" lang="en-US" sz="4800" b="0" i="0" u="none" strike="noStrike" kern="0" cap="none" spc="0" normalizeH="0" baseline="0" noProof="0" dirty="0">
              <a:ln>
                <a:noFill/>
              </a:ln>
              <a:solidFill>
                <a:srgbClr val="FFFFFF"/>
              </a:solidFill>
              <a:effectLst/>
              <a:uLnTx/>
              <a:uFillTx/>
              <a:latin typeface="Calibri" pitchFamily="34" charset="0"/>
              <a:ea typeface="+mn-ea"/>
              <a:cs typeface="Arial"/>
            </a:endParaRPr>
          </a:p>
        </p:txBody>
      </p:sp>
      <p:sp>
        <p:nvSpPr>
          <p:cNvPr id="3" name="Rectangle 3"/>
          <p:cNvSpPr txBox="1">
            <a:spLocks noChangeArrowheads="1"/>
          </p:cNvSpPr>
          <p:nvPr/>
        </p:nvSpPr>
        <p:spPr>
          <a:xfrm>
            <a:off x="228600" y="0"/>
            <a:ext cx="11582400" cy="1905000"/>
          </a:xfrm>
          <a:prstGeom prst="rect">
            <a:avLst/>
          </a:prstGeom>
        </p:spPr>
        <p:txBody>
          <a:bodyPr/>
          <a:lstStyle/>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The Power of His Resurrection</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2800" b="1" dirty="0">
                <a:effectLst/>
                <a:latin typeface="Verdana" panose="020B0604030504040204" pitchFamily="34" charset="0"/>
                <a:ea typeface="Calibri" panose="020F0502020204030204" pitchFamily="34" charset="0"/>
                <a:cs typeface="Times New Roman" panose="02020603050405020304" pitchFamily="18" charset="0"/>
              </a:rPr>
              <a:t>by Pastor Fee Soliven</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Philippians 3:10-15</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Wednesday Evening</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3200" b="1" dirty="0">
                <a:effectLst/>
                <a:latin typeface="Verdana" panose="020B0604030504040204" pitchFamily="34" charset="0"/>
                <a:ea typeface="Calibri" panose="020F0502020204030204" pitchFamily="34" charset="0"/>
                <a:cs typeface="Times New Roman" panose="02020603050405020304" pitchFamily="18" charset="0"/>
              </a:rPr>
              <a:t>March 16, 2022</a:t>
            </a: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200"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Picture 5" descr="A picture containing text, nature, weapon, sunset&#10;&#10;Description automatically generated">
            <a:extLst>
              <a:ext uri="{FF2B5EF4-FFF2-40B4-BE49-F238E27FC236}">
                <a16:creationId xmlns:a16="http://schemas.microsoft.com/office/drawing/2014/main" id="{3722AB7C-0859-4A4E-8573-0B8326AEC7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743200"/>
            <a:ext cx="12192000" cy="4114800"/>
          </a:xfrm>
          <a:prstGeom prst="rect">
            <a:avLst/>
          </a:prstGeom>
        </p:spPr>
      </p:pic>
      <p:pic>
        <p:nvPicPr>
          <p:cNvPr id="8" name="Picture 7" descr="AGCF highest resolution.jpg"/>
          <p:cNvPicPr>
            <a:picLocks noChangeAspect="1"/>
          </p:cNvPicPr>
          <p:nvPr/>
        </p:nvPicPr>
        <p:blipFill>
          <a:blip r:embed="rId3" cstate="print"/>
          <a:stretch>
            <a:fillRect/>
          </a:stretch>
        </p:blipFill>
        <p:spPr>
          <a:xfrm>
            <a:off x="10839635" y="5843726"/>
            <a:ext cx="1352365" cy="1014274"/>
          </a:xfrm>
          <a:prstGeom prst="rect">
            <a:avLst/>
          </a:prstGeo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Matthew 5:48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solidFill>
                  <a:srgbClr val="FF0000"/>
                </a:solidFill>
                <a:effectLst/>
                <a:latin typeface="Verdana" panose="020B0604030504040204" pitchFamily="34" charset="0"/>
                <a:ea typeface="Calibri" panose="020F0502020204030204" pitchFamily="34" charset="0"/>
                <a:cs typeface="Times New Roman" panose="02020603050405020304" pitchFamily="18" charset="0"/>
              </a:rPr>
              <a:t>“Therefore you shall be perfect, just as your Father in heaven is perfect”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John 1:8-10</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8 If we say that we have no sin, we deceive ourselves, and the truth is not in us. 9 If we confess our sins, He is faithful and just to forgive us our sins and to cleanse us from all unrighteousness. 10 If we say that we have not sinned, we make Him a liar, and His word is not in us.</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b="1" dirty="0">
              <a:effectLst/>
              <a:latin typeface="Verdana" panose="020B060403050404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14 I press toward the goal for the prize of the upward call of God in Christ Jesus.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1 Corinthians 9:24</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“Do you not know that those who run in a race all run, but one receives the prize? Run in such a way that you may obtain it”</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2 Timothy 4:7-8</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7 I have fought the good fight, I have finished the race, I have kept the faith. 8 Finally, there is laid up for me the crown of righteousness, which the Lord, the righteous Judge, will give to me on that Day, and not to me only but also to all who have loved His appearing.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15 Therefore let us, as many as are mature, have this mind; and if in anything you think otherwise, God will reveal even this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Thessalonians 4:13-18</a:t>
            </a:r>
            <a:endParaRPr kumimoji="0" lang="en-US" sz="40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13 But I do not want you to be ignorant, brethren, concerning those who have fallen asleep, lest you sorrow as others who have no hope. 14 For if we believe that Jesus died and rose again, even so God will bring with Him those who sleep in Jesus.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15 For this we say to you by the word of the Lord, that we who are alive and remain until the coming of the Lord will by no means precede those who are asleep. 16 For the Lord Himself will descend from heaven with a shout, with the voice of an archangel, and with the trumpet of God. And the dead in Christ will rise first.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17 Then we who are alive and remain shall be caught up together with them in the clouds to meet the Lord in the air. And thus we shall always be with the Lord. 18 Therefore comfort one another with these words.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81683963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53266"/>
            <a:ext cx="11963400" cy="6073066"/>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1" i="0" u="sng"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1 Corinthians 15:50-54</a:t>
            </a:r>
            <a:endParaRPr kumimoji="0" lang="en-US" sz="3800" b="0" i="0" u="sng"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38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50 Now this I say, brethren, that flesh and blood cannot inherit the kingdom of God; nor does corruption inherit incorruption. 51 Behold, I tell you a mystery: We shall not all sleep, but we shall all be changed-- 52 in a moment, in the twinkling of an eye, at the last trumpet. For the trumpet will sound, and the dead will be raised incorruptible, and we shall be changed. </a:t>
            </a:r>
            <a:endParaRPr kumimoji="0" lang="en-US" sz="38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endParaRPr kumimoji="0" lang="en-US" sz="3800" b="0" i="0" u="none" strike="noStrike" kern="1200" cap="none" spc="0" normalizeH="0" baseline="0" noProof="0" dirty="0">
              <a:ln>
                <a:noFill/>
              </a:ln>
              <a:solidFill>
                <a:srgbClr val="FFFFFF"/>
              </a:solidFill>
              <a:effectLst/>
              <a:uLnTx/>
              <a:uFillTx/>
              <a:latin typeface="Verdana Pro" panose="020B060403050404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61938695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b="1" u="sng">
                <a:effectLst/>
                <a:latin typeface="Verdana" panose="020B0604030504040204" pitchFamily="34" charset="0"/>
                <a:ea typeface="Calibri" panose="020F0502020204030204" pitchFamily="34" charset="0"/>
                <a:cs typeface="Times New Roman" panose="02020603050405020304" pitchFamily="18" charset="0"/>
              </a:rPr>
              <a:t>Philippians 3:10-15</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10 that I may know Him and the power of His resurrection, and the fellowship of His sufferings, being conformed to His death, 11 if, by any means, I may attain to the resurrection from the dead.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2039600" cy="5029200"/>
          </a:xfrm>
          <a:prstGeom prst="rect">
            <a:avLst/>
          </a:prstGeom>
        </p:spPr>
        <p:txBody>
          <a:bodyPr/>
          <a:lstStyle/>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53 For this corruptible must put on incorruption, and this mortal must put on immortality. 54 So when this corruptible has put on incorruption, and this mortal has put on immortality, then shall be brought to pass the saying that is written: "Death is swallowed up in victory."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914400" rtl="0" eaLnBrk="1" fontAlgn="base" latinLnBrk="0" hangingPunct="1">
              <a:lnSpc>
                <a:spcPct val="115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FFFFFF"/>
                </a:solidFill>
                <a:effectLst/>
                <a:uLnTx/>
                <a:uFillTx/>
                <a:latin typeface="Verdana" panose="020B0604030504040204" pitchFamily="34" charset="0"/>
                <a:ea typeface="Calibri" panose="020F0502020204030204" pitchFamily="34" charset="0"/>
                <a:cs typeface="Times New Roman" panose="02020603050405020304" pitchFamily="18" charset="0"/>
              </a:rPr>
              <a:t> </a:t>
            </a:r>
            <a:endParaRPr kumimoji="0" lang="en-US" sz="4000" b="0" i="0" u="none" strike="noStrike" kern="1200" cap="none" spc="0" normalizeH="0" baseline="0" noProof="0" dirty="0">
              <a:ln>
                <a:noFill/>
              </a:ln>
              <a:solidFill>
                <a:srgbClr val="FFFFFF"/>
              </a:solidFill>
              <a:effectLst/>
              <a:uLnTx/>
              <a:uFillTx/>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922231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600200" y="41018"/>
            <a:ext cx="8915400" cy="9279463"/>
          </a:xfrm>
          <a:prstGeom prst="rect">
            <a:avLst/>
          </a:prstGeom>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r>
              <a:rPr kumimoji="0" lang="en-US" sz="4000" b="0" i="0" u="none" strike="noStrike" kern="1200" cap="none" spc="0" normalizeH="0" baseline="0" noProof="0" dirty="0">
                <a:ln>
                  <a:noFill/>
                </a:ln>
                <a:solidFill>
                  <a:srgbClr val="FFFFFF"/>
                </a:solidFill>
                <a:effectLst/>
                <a:uLnTx/>
                <a:uFillTx/>
                <a:latin typeface="Arial"/>
                <a:ea typeface="+mn-ea"/>
                <a:cs typeface="Arial"/>
              </a:rPr>
              <a:t>20 Again, when a righteous man turns from his righteousness and commits iniquity, and I lay a stumbling block before him, he shall die; because you did not give him warning, he shall die in his sin, and his righteousness which he has done shall not be remembered; but his blood I will require at your hand. </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4000" b="0" i="0" u="none" strike="noStrike" kern="1200" cap="none" spc="0" normalizeH="0" baseline="0" noProof="0" dirty="0">
              <a:ln>
                <a:noFill/>
              </a:ln>
              <a:solidFill>
                <a:srgbClr val="FFFFFF"/>
              </a:solidFill>
              <a:effectLst/>
              <a:uLnTx/>
              <a:uFillTx/>
              <a:latin typeface="Arial"/>
              <a:ea typeface="+mn-ea"/>
              <a:cs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700" b="0" i="0" u="none" strike="noStrike" kern="1200" cap="none" spc="0" normalizeH="0" baseline="0" noProof="0" dirty="0">
                <a:ln>
                  <a:noFill/>
                </a:ln>
                <a:solidFill>
                  <a:srgbClr val="FFFFFF"/>
                </a:solidFill>
                <a:effectLst/>
                <a:uLnTx/>
                <a:uFillTx/>
                <a:latin typeface="Arial"/>
                <a:ea typeface="+mn-ea"/>
                <a:cs typeface="Arial"/>
              </a:rPr>
              <a:t> </a:t>
            </a:r>
          </a:p>
        </p:txBody>
      </p:sp>
      <p:pic>
        <p:nvPicPr>
          <p:cNvPr id="3" name="Final Act Productions - Are You Ready">
            <a:hlinkClick r:id="" action="ppaction://media"/>
            <a:extLst>
              <a:ext uri="{FF2B5EF4-FFF2-40B4-BE49-F238E27FC236}">
                <a16:creationId xmlns:a16="http://schemas.microsoft.com/office/drawing/2014/main" id="{EE06DFC9-43CC-4E46-92C3-DD5C4403564D}"/>
              </a:ext>
            </a:extLst>
          </p:cNvPr>
          <p:cNvPicPr>
            <a:picLocks noChangeAspect="1"/>
          </p:cNvPicPr>
          <p:nvPr>
            <a:videoFile r:link="rId2"/>
            <p:extLst>
              <p:ext uri="{DAA4B4D4-6D71-4841-9C94-3DE7FCFB9230}">
                <p14:media xmlns:p14="http://schemas.microsoft.com/office/powerpoint/2010/main" r:embed="rId1"/>
              </p:ext>
            </p:extLst>
          </p:nvPr>
        </p:nvPicPr>
        <p:blipFill>
          <a:blip r:embed="rId4"/>
          <a:stretch>
            <a:fillRect/>
          </a:stretch>
        </p:blipFill>
        <p:spPr>
          <a:xfrm>
            <a:off x="0" y="0"/>
            <a:ext cx="12192000" cy="6858000"/>
          </a:xfrm>
          <a:prstGeom prst="rect">
            <a:avLst/>
          </a:prstGeom>
        </p:spPr>
      </p:pic>
    </p:spTree>
    <p:extLst>
      <p:ext uri="{BB962C8B-B14F-4D97-AF65-F5344CB8AC3E}">
        <p14:creationId xmlns:p14="http://schemas.microsoft.com/office/powerpoint/2010/main" val="22331137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animEffect transition="in" filter="fade">
                                      <p:cBhvr>
                                        <p:cTn id="9" dur="500"/>
                                        <p:tgtEl>
                                          <p:spTgt spid="2"/>
                                        </p:tgtEl>
                                      </p:cBhvr>
                                    </p:animEffect>
                                  </p:childTnLst>
                                </p:cTn>
                              </p:par>
                            </p:childTnLst>
                          </p:cTn>
                        </p:par>
                        <p:par>
                          <p:cTn id="10" fill="hold">
                            <p:stCondLst>
                              <p:cond delay="500"/>
                            </p:stCondLst>
                            <p:childTnLst>
                              <p:par>
                                <p:cTn id="11" presetID="1" presetClass="mediacall" presetSubtype="0" fill="hold" nodeType="afterEffect">
                                  <p:stCondLst>
                                    <p:cond delay="0"/>
                                  </p:stCondLst>
                                  <p:childTnLst>
                                    <p:cmd type="call" cmd="playFrom(0.0)">
                                      <p:cBhvr>
                                        <p:cTn id="12" dur="6318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13" fill="hold" display="0">
                  <p:stCondLst>
                    <p:cond delay="indefinite"/>
                  </p:stCondLst>
                </p:cTn>
                <p:tgtEl>
                  <p:spTgt spid="3"/>
                </p:tgtEl>
              </p:cMediaNode>
            </p:video>
            <p:seq concurrent="1" nextAc="seek">
              <p:cTn id="14" restart="whenNotActive" fill="hold" evtFilter="cancelBubble" nodeType="interactiveSeq">
                <p:stCondLst>
                  <p:cond evt="onClick" delay="0">
                    <p:tgtEl>
                      <p:spTgt spid="3"/>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afterEffect">
                                  <p:stCondLst>
                                    <p:cond delay="0"/>
                                  </p:stCondLst>
                                  <p:childTnLst>
                                    <p:cmd type="call" cmd="togglePause">
                                      <p:cBhvr>
                                        <p:cTn id="18" dur="1" fill="hold"/>
                                        <p:tgtEl>
                                          <p:spTgt spid="3"/>
                                        </p:tgtEl>
                                      </p:cBhvr>
                                    </p:cmd>
                                  </p:childTnLst>
                                </p:cTn>
                              </p:par>
                            </p:childTnLst>
                          </p:cTn>
                        </p:par>
                      </p:childTnLst>
                    </p:cTn>
                  </p:par>
                </p:childTnLst>
              </p:cTn>
              <p:nextCondLst>
                <p:cond evt="onClick" delay="0">
                  <p:tgtEl>
                    <p:spTgt spid="3"/>
                  </p:tgtEl>
                </p:cond>
              </p:nextCondLst>
            </p:seq>
          </p:childTnLst>
        </p:cTn>
      </p:par>
    </p:tnLst>
    <p:bldLst>
      <p:bldP spid="2"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228600"/>
            <a:ext cx="11963400" cy="5029200"/>
          </a:xfrm>
          <a:prstGeom prst="rect">
            <a:avLst/>
          </a:prstGeom>
        </p:spPr>
        <p:txBody>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1" i="0" u="sng" strike="noStrike" kern="1200" cap="none" spc="0" normalizeH="0" baseline="0" noProof="0" dirty="0">
                <a:ln>
                  <a:noFill/>
                </a:ln>
                <a:solidFill>
                  <a:srgbClr val="FFFFFF"/>
                </a:solidFill>
                <a:effectLst/>
                <a:uLnTx/>
                <a:uFillTx/>
                <a:latin typeface="Verdana" pitchFamily="34" charset="0"/>
                <a:ea typeface="+mn-ea"/>
                <a:cs typeface="Arial" charset="0"/>
              </a:rPr>
              <a:t>Acts 2:38-39</a:t>
            </a:r>
            <a:endParaRPr kumimoji="0" lang="en-US" sz="4000" b="0" i="0" u="sng" strike="noStrike" kern="1200" cap="none" spc="0" normalizeH="0" baseline="0" noProof="0" dirty="0">
              <a:ln>
                <a:noFill/>
              </a:ln>
              <a:solidFill>
                <a:srgbClr val="FFFFFF"/>
              </a:solidFill>
              <a:effectLst/>
              <a:uLnTx/>
              <a:uFillTx/>
              <a:latin typeface="Verdana" pitchFamily="34" charset="0"/>
              <a:ea typeface="+mn-ea"/>
              <a:cs typeface="Arial" charset="0"/>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38 Then Peter said to them, "Repent, and let every one of you be baptized in the name of Jesus Christ for the remission of sins; and you shall receive the gift of the Holy Spirit. 39 For the promise is to you and to your children, and to all who are afar off, as many as the Lord our God will call."</a:t>
            </a:r>
          </a:p>
          <a:p>
            <a:pPr marL="0" marR="0" lvl="0" indent="0" algn="ctr" defTabSz="914400" rtl="0" eaLnBrk="1" fontAlgn="base" latinLnBrk="0" hangingPunct="1">
              <a:lnSpc>
                <a:spcPct val="100000"/>
              </a:lnSpc>
              <a:spcBef>
                <a:spcPct val="0"/>
              </a:spcBef>
              <a:spcAft>
                <a:spcPct val="0"/>
              </a:spcAft>
              <a:buClrTx/>
              <a:buSzTx/>
              <a:buFontTx/>
              <a:buNone/>
              <a:tabLst/>
              <a:defRPr/>
            </a:pPr>
            <a:r>
              <a:rPr kumimoji="0" lang="en-US" sz="4000" b="0" i="0" u="none" strike="noStrike" kern="1200" cap="none" spc="0" normalizeH="0" baseline="0" noProof="0" dirty="0">
                <a:ln>
                  <a:noFill/>
                </a:ln>
                <a:solidFill>
                  <a:srgbClr val="FFFFFF"/>
                </a:solidFill>
                <a:effectLst/>
                <a:uLnTx/>
                <a:uFillTx/>
                <a:latin typeface="Verdana" pitchFamily="34" charset="0"/>
                <a:ea typeface="+mn-ea"/>
                <a:cs typeface="Arial" charset="0"/>
              </a:rPr>
              <a:t> </a:t>
            </a:r>
          </a:p>
        </p:txBody>
      </p:sp>
    </p:spTree>
    <p:extLst>
      <p:ext uri="{BB962C8B-B14F-4D97-AF65-F5344CB8AC3E}">
        <p14:creationId xmlns:p14="http://schemas.microsoft.com/office/powerpoint/2010/main" val="34533488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pic>
        <p:nvPicPr>
          <p:cNvPr id="4" name="Picture 3" descr="AGCF highest resolution.jpg"/>
          <p:cNvPicPr>
            <a:picLocks noChangeAspect="1"/>
          </p:cNvPicPr>
          <p:nvPr/>
        </p:nvPicPr>
        <p:blipFill>
          <a:blip r:embed="rId2" cstate="print"/>
          <a:stretch>
            <a:fillRect/>
          </a:stretch>
        </p:blipFill>
        <p:spPr>
          <a:xfrm>
            <a:off x="2133600" y="2"/>
            <a:ext cx="7772400" cy="6121625"/>
          </a:xfrm>
          <a:prstGeom prst="rect">
            <a:avLst/>
          </a:prstGeom>
        </p:spPr>
      </p:pic>
    </p:spTree>
    <p:extLst>
      <p:ext uri="{BB962C8B-B14F-4D97-AF65-F5344CB8AC3E}">
        <p14:creationId xmlns:p14="http://schemas.microsoft.com/office/powerpoint/2010/main" val="12420392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8872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12 Not that I have already attained, or am already perfected; but I press on, that I may lay hold of that for which Christ Jesus has also laid hold of me. 13 Brethren, I do not count myself to have apprehended; but one thing I do, forgetting those things which are behind and reaching forward to those things which are ahead,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91514410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3"/>
          <p:cNvSpPr txBox="1">
            <a:spLocks noChangeArrowheads="1"/>
          </p:cNvSpPr>
          <p:nvPr/>
        </p:nvSpPr>
        <p:spPr>
          <a:xfrm>
            <a:off x="76200" y="0"/>
            <a:ext cx="11963400" cy="60198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r>
              <a:rPr lang="en-US" sz="4000" b="1" dirty="0">
                <a:effectLst/>
                <a:latin typeface="Verdana" panose="020B0604030504040204" pitchFamily="34" charset="0"/>
                <a:ea typeface="Calibri" panose="020F0502020204030204" pitchFamily="34" charset="0"/>
                <a:cs typeface="Times New Roman" panose="02020603050405020304" pitchFamily="18" charset="0"/>
              </a:rPr>
              <a:t> </a:t>
            </a:r>
            <a:r>
              <a:rPr lang="en-US" sz="4000" dirty="0">
                <a:effectLst/>
                <a:latin typeface="Verdana" panose="020B0604030504040204" pitchFamily="34" charset="0"/>
                <a:ea typeface="Calibri" panose="020F0502020204030204" pitchFamily="34" charset="0"/>
                <a:cs typeface="Times New Roman" panose="02020603050405020304" pitchFamily="18" charset="0"/>
              </a:rPr>
              <a:t>14 I press toward the goal for the prize of the upward call of God in Christ Jesus. 15 Therefore let us, as many as are mature, have this mind; and if in anything you think otherwise, God will reveal even this to you.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76200" y="0"/>
            <a:ext cx="11963400" cy="5029200"/>
          </a:xfrm>
          <a:prstGeom prst="rect">
            <a:avLst/>
          </a:prstGeom>
        </p:spPr>
        <p:txBody>
          <a:bodyPr/>
          <a:lstStyle/>
          <a:p>
            <a:pPr marL="0" marR="0" algn="ctr">
              <a:lnSpc>
                <a:spcPct val="115000"/>
              </a:lnSpc>
              <a:spcBef>
                <a:spcPts val="0"/>
              </a:spcBef>
              <a:spcAft>
                <a:spcPts val="0"/>
              </a:spcAft>
            </a:pPr>
            <a:r>
              <a:rPr lang="en-US" sz="4000" b="1" dirty="0">
                <a:effectLst/>
                <a:latin typeface="Verdana" panose="020B0604030504040204" pitchFamily="34" charset="0"/>
                <a:ea typeface="Calibri" panose="020F0502020204030204" pitchFamily="34" charset="0"/>
                <a:cs typeface="Times New Roman" panose="02020603050405020304" pitchFamily="18" charset="0"/>
              </a:rPr>
              <a:t>10 that I may know Him and the power of His resurrection, and the fellowship of His sufferings, being conformed to His death,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39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0292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Ephesians 1:19-23</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19 and what is the exceeding greatness of His power toward us who believe, according to the working of His mighty power 20 which He worked in Christ when He raised Him from the dead and seated Him at His right hand in the heavenly places,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11000" cy="5029200"/>
          </a:xfrm>
          <a:prstGeom prst="rect">
            <a:avLst/>
          </a:prstGeom>
        </p:spPr>
        <p:txBody>
          <a:bodyPr/>
          <a:lstStyle/>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21 far above all principality and power and might and dominion, and every name that is named, not only in this age but also in that which is to come. 22 And He put all things under His feet, and gave Him to be head over all things to the church, 23 which is His body, the fullness of Him who fills all in all.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txBox="1">
            <a:spLocks noChangeArrowheads="1"/>
          </p:cNvSpPr>
          <p:nvPr/>
        </p:nvSpPr>
        <p:spPr>
          <a:xfrm>
            <a:off x="152400" y="0"/>
            <a:ext cx="11887200" cy="5486400"/>
          </a:xfrm>
          <a:prstGeom prst="rect">
            <a:avLst/>
          </a:prstGeom>
        </p:spPr>
        <p:txBody>
          <a:bodyPr/>
          <a:lstStyle/>
          <a:p>
            <a:pPr marL="0" marR="0" algn="ctr">
              <a:lnSpc>
                <a:spcPct val="115000"/>
              </a:lnSpc>
              <a:spcBef>
                <a:spcPts val="0"/>
              </a:spcBef>
              <a:spcAft>
                <a:spcPts val="0"/>
              </a:spcAft>
            </a:pPr>
            <a:r>
              <a:rPr lang="en-US" sz="4000" b="1" u="sng" dirty="0">
                <a:effectLst/>
                <a:latin typeface="Verdana" panose="020B0604030504040204" pitchFamily="34" charset="0"/>
                <a:ea typeface="Calibri" panose="020F0502020204030204" pitchFamily="34" charset="0"/>
                <a:cs typeface="Times New Roman" panose="02020603050405020304" pitchFamily="18" charset="0"/>
              </a:rPr>
              <a:t>Romans 8:9-11</a:t>
            </a:r>
            <a:endParaRPr lang="en-US" sz="4000" u="sng"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9 But you are not in the flesh but in the Spirit, if indeed the Spirit of God dwells in you. Now if anyone does not have the Spirit of Christ, he is not His. 10 And if Christ is in you, the body is dead because of sin, but the Spirit is life because of righteousness.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r>
              <a:rPr lang="en-US" sz="4000" dirty="0">
                <a:effectLst/>
                <a:latin typeface="Verdana" panose="020B0604030504040204" pitchFamily="34" charset="0"/>
                <a:ea typeface="Calibri" panose="020F0502020204030204" pitchFamily="34" charset="0"/>
                <a:cs typeface="Times New Roman" panose="02020603050405020304" pitchFamily="18" charset="0"/>
              </a:rPr>
              <a:t> </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a:p>
            <a:pPr marL="0" marR="0" algn="ctr">
              <a:lnSpc>
                <a:spcPct val="115000"/>
              </a:lnSpc>
              <a:spcBef>
                <a:spcPts val="0"/>
              </a:spcBef>
              <a:spcAft>
                <a:spcPts val="0"/>
              </a:spcAft>
            </a:pP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sld>
</file>

<file path=ppt/theme/theme1.xml><?xml version="1.0" encoding="utf-8"?>
<a:theme xmlns:a="http://schemas.openxmlformats.org/drawingml/2006/main" name="1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Mountain Top">
  <a:themeElements>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fontScheme name="1_Mountain Top">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Mountain Top 1">
        <a:dk1>
          <a:srgbClr val="4C3A1C"/>
        </a:dk1>
        <a:lt1>
          <a:srgbClr val="FFFFFF"/>
        </a:lt1>
        <a:dk2>
          <a:srgbClr val="993300"/>
        </a:dk2>
        <a:lt2>
          <a:srgbClr val="CCAA00"/>
        </a:lt2>
        <a:accent1>
          <a:srgbClr val="FF3300"/>
        </a:accent1>
        <a:accent2>
          <a:srgbClr val="9E6600"/>
        </a:accent2>
        <a:accent3>
          <a:srgbClr val="CAADAA"/>
        </a:accent3>
        <a:accent4>
          <a:srgbClr val="DADADA"/>
        </a:accent4>
        <a:accent5>
          <a:srgbClr val="FFADAA"/>
        </a:accent5>
        <a:accent6>
          <a:srgbClr val="8F5C00"/>
        </a:accent6>
        <a:hlink>
          <a:srgbClr val="FFCC00"/>
        </a:hlink>
        <a:folHlink>
          <a:srgbClr val="F7DC97"/>
        </a:folHlink>
      </a:clrScheme>
      <a:clrMap bg1="dk2" tx1="lt1" bg2="dk1" tx2="lt2" accent1="accent1" accent2="accent2" accent3="accent3" accent4="accent4" accent5="accent5" accent6="accent6" hlink="hlink" folHlink="folHlink"/>
    </a:extraClrScheme>
    <a:extraClrScheme>
      <a:clrScheme name="1_Mountain Top 2">
        <a:dk1>
          <a:srgbClr val="3D0058"/>
        </a:dk1>
        <a:lt1>
          <a:srgbClr val="FFFFFF"/>
        </a:lt1>
        <a:dk2>
          <a:srgbClr val="9188B0"/>
        </a:dk2>
        <a:lt2>
          <a:srgbClr val="DDE0DC"/>
        </a:lt2>
        <a:accent1>
          <a:srgbClr val="FFCC00"/>
        </a:accent1>
        <a:accent2>
          <a:srgbClr val="4C3D78"/>
        </a:accent2>
        <a:accent3>
          <a:srgbClr val="C7C3D4"/>
        </a:accent3>
        <a:accent4>
          <a:srgbClr val="DADADA"/>
        </a:accent4>
        <a:accent5>
          <a:srgbClr val="FFE2AA"/>
        </a:accent5>
        <a:accent6>
          <a:srgbClr val="44366C"/>
        </a:accent6>
        <a:hlink>
          <a:srgbClr val="743D78"/>
        </a:hlink>
        <a:folHlink>
          <a:srgbClr val="CC9900"/>
        </a:folHlink>
      </a:clrScheme>
      <a:clrMap bg1="dk2" tx1="lt1" bg2="dk1" tx2="lt2" accent1="accent1" accent2="accent2" accent3="accent3" accent4="accent4" accent5="accent5" accent6="accent6" hlink="hlink" folHlink="folHlink"/>
    </a:extraClrScheme>
    <a:extraClrScheme>
      <a:clrScheme name="1_Mountain Top 3">
        <a:dk1>
          <a:srgbClr val="10104C"/>
        </a:dk1>
        <a:lt1>
          <a:srgbClr val="FFFFFF"/>
        </a:lt1>
        <a:dk2>
          <a:srgbClr val="003366"/>
        </a:dk2>
        <a:lt2>
          <a:srgbClr val="C6CCD4"/>
        </a:lt2>
        <a:accent1>
          <a:srgbClr val="33CCFF"/>
        </a:accent1>
        <a:accent2>
          <a:srgbClr val="5B5B8D"/>
        </a:accent2>
        <a:accent3>
          <a:srgbClr val="AAADB8"/>
        </a:accent3>
        <a:accent4>
          <a:srgbClr val="DADADA"/>
        </a:accent4>
        <a:accent5>
          <a:srgbClr val="ADE2FF"/>
        </a:accent5>
        <a:accent6>
          <a:srgbClr val="52527F"/>
        </a:accent6>
        <a:hlink>
          <a:srgbClr val="4529AB"/>
        </a:hlink>
        <a:folHlink>
          <a:srgbClr val="00CC99"/>
        </a:folHlink>
      </a:clrScheme>
      <a:clrMap bg1="dk2" tx1="lt1" bg2="dk1" tx2="lt2" accent1="accent1" accent2="accent2" accent3="accent3" accent4="accent4" accent5="accent5" accent6="accent6" hlink="hlink" folHlink="folHlink"/>
    </a:extraClrScheme>
    <a:extraClrScheme>
      <a:clrScheme name="1_Mountain Top 4">
        <a:dk1>
          <a:srgbClr val="B0C8CA"/>
        </a:dk1>
        <a:lt1>
          <a:srgbClr val="FFFFFF"/>
        </a:lt1>
        <a:dk2>
          <a:srgbClr val="000099"/>
        </a:dk2>
        <a:lt2>
          <a:srgbClr val="FFFFFF"/>
        </a:lt2>
        <a:accent1>
          <a:srgbClr val="89C4FF"/>
        </a:accent1>
        <a:accent2>
          <a:srgbClr val="00008C"/>
        </a:accent2>
        <a:accent3>
          <a:srgbClr val="AAAACA"/>
        </a:accent3>
        <a:accent4>
          <a:srgbClr val="DADADA"/>
        </a:accent4>
        <a:accent5>
          <a:srgbClr val="C4DEFF"/>
        </a:accent5>
        <a:accent6>
          <a:srgbClr val="00007E"/>
        </a:accent6>
        <a:hlink>
          <a:srgbClr val="6666FF"/>
        </a:hlink>
        <a:folHlink>
          <a:srgbClr val="C0C0C0"/>
        </a:folHlink>
      </a:clrScheme>
      <a:clrMap bg1="dk2" tx1="lt1" bg2="dk1" tx2="lt2" accent1="accent1" accent2="accent2" accent3="accent3" accent4="accent4" accent5="accent5" accent6="accent6" hlink="hlink" folHlink="folHlink"/>
    </a:extraClrScheme>
    <a:extraClrScheme>
      <a:clrScheme name="1_Mountain Top 5">
        <a:dk1>
          <a:srgbClr val="463416"/>
        </a:dk1>
        <a:lt1>
          <a:srgbClr val="FFFFFF"/>
        </a:lt1>
        <a:dk2>
          <a:srgbClr val="003399"/>
        </a:dk2>
        <a:lt2>
          <a:srgbClr val="E3E3FF"/>
        </a:lt2>
        <a:accent1>
          <a:srgbClr val="3399FF"/>
        </a:accent1>
        <a:accent2>
          <a:srgbClr val="33CCCC"/>
        </a:accent2>
        <a:accent3>
          <a:srgbClr val="AAADCA"/>
        </a:accent3>
        <a:accent4>
          <a:srgbClr val="DADADA"/>
        </a:accent4>
        <a:accent5>
          <a:srgbClr val="ADCAFF"/>
        </a:accent5>
        <a:accent6>
          <a:srgbClr val="2DB9B9"/>
        </a:accent6>
        <a:hlink>
          <a:srgbClr val="00FFCC"/>
        </a:hlink>
        <a:folHlink>
          <a:srgbClr val="808000"/>
        </a:folHlink>
      </a:clrScheme>
      <a:clrMap bg1="dk2" tx1="lt1" bg2="dk1" tx2="lt2" accent1="accent1" accent2="accent2" accent3="accent3" accent4="accent4" accent5="accent5" accent6="accent6" hlink="hlink" folHlink="folHlink"/>
    </a:extraClrScheme>
    <a:extraClrScheme>
      <a:clrScheme name="1_Mountain Top 6">
        <a:dk1>
          <a:srgbClr val="809296"/>
        </a:dk1>
        <a:lt1>
          <a:srgbClr val="FFFFFF"/>
        </a:lt1>
        <a:dk2>
          <a:srgbClr val="6699FF"/>
        </a:dk2>
        <a:lt2>
          <a:srgbClr val="B3EDFF"/>
        </a:lt2>
        <a:accent1>
          <a:srgbClr val="FF9933"/>
        </a:accent1>
        <a:accent2>
          <a:srgbClr val="FFAA99"/>
        </a:accent2>
        <a:accent3>
          <a:srgbClr val="B8CAFF"/>
        </a:accent3>
        <a:accent4>
          <a:srgbClr val="DADADA"/>
        </a:accent4>
        <a:accent5>
          <a:srgbClr val="FFCAAD"/>
        </a:accent5>
        <a:accent6>
          <a:srgbClr val="E79A8A"/>
        </a:accent6>
        <a:hlink>
          <a:srgbClr val="FFCFAB"/>
        </a:hlink>
        <a:folHlink>
          <a:srgbClr val="CC9900"/>
        </a:folHlink>
      </a:clrScheme>
      <a:clrMap bg1="dk2" tx1="lt1" bg2="dk1" tx2="lt2" accent1="accent1" accent2="accent2" accent3="accent3" accent4="accent4" accent5="accent5" accent6="accent6" hlink="hlink" folHlink="folHlink"/>
    </a:extraClrScheme>
    <a:extraClrScheme>
      <a:clrScheme name="1_Mountain Top 7">
        <a:dk1>
          <a:srgbClr val="006666"/>
        </a:dk1>
        <a:lt1>
          <a:srgbClr val="FFFFFF"/>
        </a:lt1>
        <a:dk2>
          <a:srgbClr val="85D1E3"/>
        </a:dk2>
        <a:lt2>
          <a:srgbClr val="CCFFFF"/>
        </a:lt2>
        <a:accent1>
          <a:srgbClr val="FFCC00"/>
        </a:accent1>
        <a:accent2>
          <a:srgbClr val="00CC99"/>
        </a:accent2>
        <a:accent3>
          <a:srgbClr val="C2E5EF"/>
        </a:accent3>
        <a:accent4>
          <a:srgbClr val="DADADA"/>
        </a:accent4>
        <a:accent5>
          <a:srgbClr val="FFE2AA"/>
        </a:accent5>
        <a:accent6>
          <a:srgbClr val="00B98A"/>
        </a:accent6>
        <a:hlink>
          <a:srgbClr val="0099FF"/>
        </a:hlink>
        <a:folHlink>
          <a:srgbClr val="6600CC"/>
        </a:folHlink>
      </a:clrScheme>
      <a:clrMap bg1="dk2" tx1="lt1" bg2="dk1" tx2="lt2" accent1="accent1" accent2="accent2" accent3="accent3" accent4="accent4" accent5="accent5" accent6="accent6" hlink="hlink" folHlink="folHlink"/>
    </a:extraClrScheme>
    <a:extraClrScheme>
      <a:clrScheme name="1_Mountain Top 8">
        <a:dk1>
          <a:srgbClr val="404B3D"/>
        </a:dk1>
        <a:lt1>
          <a:srgbClr val="FFFFFF"/>
        </a:lt1>
        <a:dk2>
          <a:srgbClr val="A7A491"/>
        </a:dk2>
        <a:lt2>
          <a:srgbClr val="CCD0CA"/>
        </a:lt2>
        <a:accent1>
          <a:srgbClr val="33CCCC"/>
        </a:accent1>
        <a:accent2>
          <a:srgbClr val="004E4C"/>
        </a:accent2>
        <a:accent3>
          <a:srgbClr val="D0CFC7"/>
        </a:accent3>
        <a:accent4>
          <a:srgbClr val="DADADA"/>
        </a:accent4>
        <a:accent5>
          <a:srgbClr val="ADE2E2"/>
        </a:accent5>
        <a:accent6>
          <a:srgbClr val="004644"/>
        </a:accent6>
        <a:hlink>
          <a:srgbClr val="477781"/>
        </a:hlink>
        <a:folHlink>
          <a:srgbClr val="85CC74"/>
        </a:folHlink>
      </a:clrScheme>
      <a:clrMap bg1="dk2" tx1="lt1" bg2="dk1" tx2="lt2" accent1="accent1" accent2="accent2" accent3="accent3" accent4="accent4" accent5="accent5" accent6="accent6" hlink="hlink" folHlink="folHlink"/>
    </a:extraClrScheme>
    <a:extraClrScheme>
      <a:clrScheme name="1_Mountain Top 9">
        <a:dk1>
          <a:srgbClr val="000000"/>
        </a:dk1>
        <a:lt1>
          <a:srgbClr val="FFFFFF"/>
        </a:lt1>
        <a:dk2>
          <a:srgbClr val="FFFFAF"/>
        </a:dk2>
        <a:lt2>
          <a:srgbClr val="676597"/>
        </a:lt2>
        <a:accent1>
          <a:srgbClr val="66CCFF"/>
        </a:accent1>
        <a:accent2>
          <a:srgbClr val="CCECFF"/>
        </a:accent2>
        <a:accent3>
          <a:srgbClr val="FFFFFF"/>
        </a:accent3>
        <a:accent4>
          <a:srgbClr val="000000"/>
        </a:accent4>
        <a:accent5>
          <a:srgbClr val="B8E2FF"/>
        </a:accent5>
        <a:accent6>
          <a:srgbClr val="B9D6E7"/>
        </a:accent6>
        <a:hlink>
          <a:srgbClr val="6600CC"/>
        </a:hlink>
        <a:folHlink>
          <a:srgbClr val="00808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Mountain Top</Template>
  <TotalTime>9707</TotalTime>
  <Words>1503</Words>
  <Application>Microsoft Office PowerPoint</Application>
  <PresentationFormat>Widescreen</PresentationFormat>
  <Paragraphs>103</Paragraphs>
  <Slides>33</Slides>
  <Notes>0</Notes>
  <HiddenSlides>0</HiddenSlides>
  <MMClips>1</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33</vt:i4>
      </vt:variant>
    </vt:vector>
  </HeadingPairs>
  <TitlesOfParts>
    <vt:vector size="39" baseType="lpstr">
      <vt:lpstr>Arial</vt:lpstr>
      <vt:lpstr>Calibri</vt:lpstr>
      <vt:lpstr>Verdana</vt:lpstr>
      <vt:lpstr>Verdana Pro</vt:lpstr>
      <vt:lpstr>1_Mountain Top</vt:lpstr>
      <vt:lpstr>2_Mountain Top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Amazing Grace Christian Fellowship</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Seven Feasts of The Lord</dc:title>
  <dc:creator>Placido F Soliven</dc:creator>
  <cp:lastModifiedBy>Placido soliven</cp:lastModifiedBy>
  <cp:revision>673</cp:revision>
  <dcterms:created xsi:type="dcterms:W3CDTF">2009-08-18T08:19:59Z</dcterms:created>
  <dcterms:modified xsi:type="dcterms:W3CDTF">2022-03-16T21:31:42Z</dcterms:modified>
</cp:coreProperties>
</file>