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 id="2147483726" r:id="rId5"/>
  </p:sldMasterIdLst>
  <p:notesMasterIdLst>
    <p:notesMasterId r:id="rId146"/>
  </p:notesMasterIdLst>
  <p:handoutMasterIdLst>
    <p:handoutMasterId r:id="rId147"/>
  </p:handoutMasterIdLst>
  <p:sldIdLst>
    <p:sldId id="799" r:id="rId6"/>
    <p:sldId id="1005" r:id="rId7"/>
    <p:sldId id="1006" r:id="rId8"/>
    <p:sldId id="321" r:id="rId9"/>
    <p:sldId id="322" r:id="rId10"/>
    <p:sldId id="323" r:id="rId11"/>
    <p:sldId id="324" r:id="rId12"/>
    <p:sldId id="325" r:id="rId13"/>
    <p:sldId id="326" r:id="rId14"/>
    <p:sldId id="327" r:id="rId15"/>
    <p:sldId id="328" r:id="rId16"/>
    <p:sldId id="1007" r:id="rId17"/>
    <p:sldId id="330" r:id="rId18"/>
    <p:sldId id="331" r:id="rId19"/>
    <p:sldId id="332" r:id="rId20"/>
    <p:sldId id="340" r:id="rId21"/>
    <p:sldId id="1008" r:id="rId22"/>
    <p:sldId id="1009" r:id="rId23"/>
    <p:sldId id="1010" r:id="rId24"/>
    <p:sldId id="472" r:id="rId25"/>
    <p:sldId id="473" r:id="rId26"/>
    <p:sldId id="474" r:id="rId27"/>
    <p:sldId id="475" r:id="rId28"/>
    <p:sldId id="476" r:id="rId29"/>
    <p:sldId id="477" r:id="rId30"/>
    <p:sldId id="478" r:id="rId31"/>
    <p:sldId id="479" r:id="rId32"/>
    <p:sldId id="480" r:id="rId33"/>
    <p:sldId id="481" r:id="rId34"/>
    <p:sldId id="1011" r:id="rId35"/>
    <p:sldId id="1012" r:id="rId36"/>
    <p:sldId id="1013" r:id="rId37"/>
    <p:sldId id="1014" r:id="rId38"/>
    <p:sldId id="1015" r:id="rId39"/>
    <p:sldId id="1016" r:id="rId40"/>
    <p:sldId id="1017" r:id="rId41"/>
    <p:sldId id="1018" r:id="rId42"/>
    <p:sldId id="1024" r:id="rId43"/>
    <p:sldId id="1025" r:id="rId44"/>
    <p:sldId id="1026" r:id="rId45"/>
    <p:sldId id="1027" r:id="rId46"/>
    <p:sldId id="1028" r:id="rId47"/>
    <p:sldId id="1029" r:id="rId48"/>
    <p:sldId id="417" r:id="rId49"/>
    <p:sldId id="418" r:id="rId50"/>
    <p:sldId id="419" r:id="rId51"/>
    <p:sldId id="420" r:id="rId52"/>
    <p:sldId id="421" r:id="rId53"/>
    <p:sldId id="422" r:id="rId54"/>
    <p:sldId id="1030" r:id="rId55"/>
    <p:sldId id="424" r:id="rId56"/>
    <p:sldId id="425" r:id="rId57"/>
    <p:sldId id="1020" r:id="rId58"/>
    <p:sldId id="1021" r:id="rId59"/>
    <p:sldId id="1022" r:id="rId60"/>
    <p:sldId id="863" r:id="rId61"/>
    <p:sldId id="864" r:id="rId62"/>
    <p:sldId id="1023" r:id="rId63"/>
    <p:sldId id="866" r:id="rId64"/>
    <p:sldId id="867" r:id="rId65"/>
    <p:sldId id="868" r:id="rId66"/>
    <p:sldId id="869" r:id="rId67"/>
    <p:sldId id="870" r:id="rId68"/>
    <p:sldId id="871" r:id="rId69"/>
    <p:sldId id="449" r:id="rId70"/>
    <p:sldId id="450" r:id="rId71"/>
    <p:sldId id="451" r:id="rId72"/>
    <p:sldId id="452"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798" r:id="rId87"/>
    <p:sldId id="367" r:id="rId88"/>
    <p:sldId id="368" r:id="rId89"/>
    <p:sldId id="488" r:id="rId90"/>
    <p:sldId id="489" r:id="rId91"/>
    <p:sldId id="490" r:id="rId92"/>
    <p:sldId id="491" r:id="rId93"/>
    <p:sldId id="492" r:id="rId94"/>
    <p:sldId id="493" r:id="rId95"/>
    <p:sldId id="329" r:id="rId96"/>
    <p:sldId id="370" r:id="rId97"/>
    <p:sldId id="371" r:id="rId98"/>
    <p:sldId id="372" r:id="rId99"/>
    <p:sldId id="373" r:id="rId100"/>
    <p:sldId id="374" r:id="rId101"/>
    <p:sldId id="375" r:id="rId102"/>
    <p:sldId id="376" r:id="rId103"/>
    <p:sldId id="380" r:id="rId104"/>
    <p:sldId id="381" r:id="rId105"/>
    <p:sldId id="382" r:id="rId106"/>
    <p:sldId id="383" r:id="rId107"/>
    <p:sldId id="384" r:id="rId108"/>
    <p:sldId id="385" r:id="rId109"/>
    <p:sldId id="386" r:id="rId110"/>
    <p:sldId id="387" r:id="rId111"/>
    <p:sldId id="388" r:id="rId112"/>
    <p:sldId id="389" r:id="rId113"/>
    <p:sldId id="390" r:id="rId114"/>
    <p:sldId id="392" r:id="rId115"/>
    <p:sldId id="393" r:id="rId116"/>
    <p:sldId id="394" r:id="rId117"/>
    <p:sldId id="395" r:id="rId118"/>
    <p:sldId id="396" r:id="rId119"/>
    <p:sldId id="397" r:id="rId120"/>
    <p:sldId id="398" r:id="rId121"/>
    <p:sldId id="399" r:id="rId122"/>
    <p:sldId id="400" r:id="rId123"/>
    <p:sldId id="401" r:id="rId124"/>
    <p:sldId id="402" r:id="rId125"/>
    <p:sldId id="403" r:id="rId126"/>
    <p:sldId id="407" r:id="rId127"/>
    <p:sldId id="408" r:id="rId128"/>
    <p:sldId id="409" r:id="rId129"/>
    <p:sldId id="410" r:id="rId130"/>
    <p:sldId id="411" r:id="rId131"/>
    <p:sldId id="412" r:id="rId132"/>
    <p:sldId id="413" r:id="rId133"/>
    <p:sldId id="414" r:id="rId134"/>
    <p:sldId id="415" r:id="rId135"/>
    <p:sldId id="416" r:id="rId136"/>
    <p:sldId id="423" r:id="rId137"/>
    <p:sldId id="502" r:id="rId138"/>
    <p:sldId id="503" r:id="rId139"/>
    <p:sldId id="795" r:id="rId140"/>
    <p:sldId id="796" r:id="rId141"/>
    <p:sldId id="797" r:id="rId142"/>
    <p:sldId id="794" r:id="rId143"/>
    <p:sldId id="571" r:id="rId144"/>
    <p:sldId id="496" r:id="rId1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108" d="100"/>
          <a:sy n="108" d="100"/>
        </p:scale>
        <p:origin x="34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viewProps" Target="viewProps.xml"/><Relationship Id="rId5" Type="http://schemas.openxmlformats.org/officeDocument/2006/relationships/slideMaster" Target="slideMasters/slideMaster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83</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3204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568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9565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4954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4027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3513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0107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2840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9531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790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037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4/15/2022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436339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384751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3870713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416360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0674567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7134420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C:\Users\Placido Soliven\Desktop\Google Images\nisan17.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7216945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21726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320757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7853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84593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13568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1779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73911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210170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229281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311833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2980271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145269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831645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03260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117983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113042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341127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1856533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101993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2546210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489098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870880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2657825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 Come to the Altar”</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155301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hurting and broken within? Overwhelmed by the weight of your sin? Jesus is calling</a:t>
            </a:r>
          </a:p>
        </p:txBody>
      </p:sp>
    </p:spTree>
    <p:extLst>
      <p:ext uri="{BB962C8B-B14F-4D97-AF65-F5344CB8AC3E}">
        <p14:creationId xmlns:p14="http://schemas.microsoft.com/office/powerpoint/2010/main" val="364764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 come to the end of yourself. Do you thirst for a drink from the well? Jesus is calling</a:t>
            </a:r>
          </a:p>
        </p:txBody>
      </p:sp>
    </p:spTree>
    <p:extLst>
      <p:ext uri="{BB962C8B-B14F-4D97-AF65-F5344CB8AC3E}">
        <p14:creationId xmlns:p14="http://schemas.microsoft.com/office/powerpoint/2010/main" val="103741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 Forgiveness was bought with. The precious </a:t>
            </a:r>
          </a:p>
        </p:txBody>
      </p:sp>
    </p:spTree>
    <p:extLst>
      <p:ext uri="{BB962C8B-B14F-4D97-AF65-F5344CB8AC3E}">
        <p14:creationId xmlns:p14="http://schemas.microsoft.com/office/powerpoint/2010/main" val="4162823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Leave behind your regrets and mistakes. Come today there’s no reason to wait. </a:t>
            </a:r>
          </a:p>
        </p:txBody>
      </p:sp>
    </p:spTree>
    <p:extLst>
      <p:ext uri="{BB962C8B-B14F-4D97-AF65-F5344CB8AC3E}">
        <p14:creationId xmlns:p14="http://schemas.microsoft.com/office/powerpoint/2010/main" val="31592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is calling. Bring your sorrows and trade them for joy. From the ashes a new life is born. Jesus is</a:t>
            </a:r>
          </a:p>
        </p:txBody>
      </p:sp>
    </p:spTree>
    <p:extLst>
      <p:ext uri="{BB962C8B-B14F-4D97-AF65-F5344CB8AC3E}">
        <p14:creationId xmlns:p14="http://schemas.microsoft.com/office/powerpoint/2010/main" val="1579499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Calling. O come to the Altar. The Father’s arms are open wide. Forgiveness was bought with the </a:t>
            </a:r>
          </a:p>
        </p:txBody>
      </p:sp>
    </p:spTree>
    <p:extLst>
      <p:ext uri="{BB962C8B-B14F-4D97-AF65-F5344CB8AC3E}">
        <p14:creationId xmlns:p14="http://schemas.microsoft.com/office/powerpoint/2010/main" val="369389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O Come to the Altar. The Father’s arms are open wide. Forgiveness was</a:t>
            </a:r>
          </a:p>
        </p:txBody>
      </p:sp>
    </p:spTree>
    <p:extLst>
      <p:ext uri="{BB962C8B-B14F-4D97-AF65-F5344CB8AC3E}">
        <p14:creationId xmlns:p14="http://schemas.microsoft.com/office/powerpoint/2010/main" val="1278947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Bought with. The precious blood of Jesus Christ . Oh,</a:t>
            </a:r>
          </a:p>
          <a:p>
            <a:pPr marL="0" indent="0" algn="ctr">
              <a:buNone/>
            </a:pPr>
            <a:r>
              <a:rPr lang="en-US" sz="4000" dirty="0">
                <a:solidFill>
                  <a:schemeClr val="bg1"/>
                </a:solidFill>
                <a:latin typeface="Arial"/>
                <a:ea typeface="+mn-lt"/>
                <a:cs typeface="+mn-lt"/>
              </a:rPr>
              <a:t>What a Savior. Isn’t he wonderful. Sing Hallelujah </a:t>
            </a:r>
          </a:p>
        </p:txBody>
      </p:sp>
    </p:spTree>
    <p:extLst>
      <p:ext uri="{BB962C8B-B14F-4D97-AF65-F5344CB8AC3E}">
        <p14:creationId xmlns:p14="http://schemas.microsoft.com/office/powerpoint/2010/main" val="1554554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risen.  Bow down before him. For he is Lord of all . Sing Hallelujah Christ is risen. Oh what a </a:t>
            </a:r>
          </a:p>
        </p:txBody>
      </p:sp>
    </p:spTree>
    <p:extLst>
      <p:ext uri="{BB962C8B-B14F-4D97-AF65-F5344CB8AC3E}">
        <p14:creationId xmlns:p14="http://schemas.microsoft.com/office/powerpoint/2010/main" val="533681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Isn’t he wonderful. Sing Hallelujah Christ is risen. Bow down before him. For he is Lord of all</a:t>
            </a:r>
          </a:p>
        </p:txBody>
      </p:sp>
    </p:spTree>
    <p:extLst>
      <p:ext uri="{BB962C8B-B14F-4D97-AF65-F5344CB8AC3E}">
        <p14:creationId xmlns:p14="http://schemas.microsoft.com/office/powerpoint/2010/main" val="269028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Hallelujah, Christ is Risen. O Come to the Altar. The Father’s arms are open wide.</a:t>
            </a:r>
          </a:p>
        </p:txBody>
      </p:sp>
    </p:spTree>
    <p:extLst>
      <p:ext uri="{BB962C8B-B14F-4D97-AF65-F5344CB8AC3E}">
        <p14:creationId xmlns:p14="http://schemas.microsoft.com/office/powerpoint/2010/main" val="388499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Forgiveness was bought with. The precious Blood of Jesus Christ. O Come to the Altar. The Father’s arms</a:t>
            </a:r>
          </a:p>
        </p:txBody>
      </p:sp>
    </p:spTree>
    <p:extLst>
      <p:ext uri="{BB962C8B-B14F-4D97-AF65-F5344CB8AC3E}">
        <p14:creationId xmlns:p14="http://schemas.microsoft.com/office/powerpoint/2010/main" val="834639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open wide. Forgiveness was bought with the precious blood of Jesus Christ.</a:t>
            </a:r>
          </a:p>
        </p:txBody>
      </p:sp>
    </p:spTree>
    <p:extLst>
      <p:ext uri="{BB962C8B-B14F-4D97-AF65-F5344CB8AC3E}">
        <p14:creationId xmlns:p14="http://schemas.microsoft.com/office/powerpoint/2010/main" val="1386754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Bear your cross as you wait for the crown. Tell the world of the treasure you’ve found.</a:t>
            </a:r>
          </a:p>
        </p:txBody>
      </p:sp>
    </p:spTree>
    <p:extLst>
      <p:ext uri="{BB962C8B-B14F-4D97-AF65-F5344CB8AC3E}">
        <p14:creationId xmlns:p14="http://schemas.microsoft.com/office/powerpoint/2010/main" val="2151404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Cornerstone</a:t>
            </a:r>
          </a:p>
          <a:p>
            <a:pPr marL="0" indent="0" algn="ctr">
              <a:buNone/>
            </a:pPr>
            <a:r>
              <a:rPr lang="en-US" sz="4400" b="1" dirty="0">
                <a:solidFill>
                  <a:schemeClr val="bg1"/>
                </a:solidFill>
                <a:latin typeface="Arial"/>
                <a:ea typeface="+mn-lt"/>
                <a:cs typeface="+mn-lt"/>
              </a:rPr>
              <a:t>(Hillsong)</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276292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583919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2628757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3961666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250976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85767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62822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315908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4098257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1313101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3857114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42514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3949936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”By The Cross”</a:t>
            </a:r>
          </a:p>
          <a:p>
            <a:pPr marL="0" indent="0" algn="ctr">
              <a:buNone/>
            </a:pPr>
            <a:r>
              <a:rPr lang="en-US" sz="4400" b="1" dirty="0">
                <a:solidFill>
                  <a:schemeClr val="bg1"/>
                </a:solidFill>
                <a:latin typeface="Arial"/>
                <a:ea typeface="+mn-lt"/>
                <a:cs typeface="+mn-lt"/>
              </a:rPr>
              <a:t>(Red Rocks Worship)</a:t>
            </a:r>
          </a:p>
        </p:txBody>
      </p:sp>
    </p:spTree>
    <p:extLst>
      <p:ext uri="{BB962C8B-B14F-4D97-AF65-F5344CB8AC3E}">
        <p14:creationId xmlns:p14="http://schemas.microsoft.com/office/powerpoint/2010/main" val="1919701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 my soul has waited for you. Bound by sin and nature’s night. But in the secret, I will find you.</a:t>
            </a:r>
          </a:p>
        </p:txBody>
      </p:sp>
    </p:spTree>
    <p:extLst>
      <p:ext uri="{BB962C8B-B14F-4D97-AF65-F5344CB8AC3E}">
        <p14:creationId xmlns:p14="http://schemas.microsoft.com/office/powerpoint/2010/main" val="253212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ray of holy night. Oh’ these chains were sweetly broken. Bound by shame, You set me free.</a:t>
            </a:r>
          </a:p>
        </p:txBody>
      </p:sp>
    </p:spTree>
    <p:extLst>
      <p:ext uri="{BB962C8B-B14F-4D97-AF65-F5344CB8AC3E}">
        <p14:creationId xmlns:p14="http://schemas.microsoft.com/office/powerpoint/2010/main" val="1516234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Perfect love, my fear was stolen. When, thou, My Jesus, died for me. By the cross of Jesus Christ.</a:t>
            </a:r>
          </a:p>
        </p:txBody>
      </p:sp>
    </p:spTree>
    <p:extLst>
      <p:ext uri="{BB962C8B-B14F-4D97-AF65-F5344CB8AC3E}">
        <p14:creationId xmlns:p14="http://schemas.microsoft.com/office/powerpoint/2010/main" val="3129594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sin was brought at the highest price. And every fear was lost, every sin erased. When Jesus</a:t>
            </a:r>
          </a:p>
        </p:txBody>
      </p:sp>
    </p:spTree>
    <p:extLst>
      <p:ext uri="{BB962C8B-B14F-4D97-AF65-F5344CB8AC3E}">
        <p14:creationId xmlns:p14="http://schemas.microsoft.com/office/powerpoint/2010/main" val="98641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2609050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tookthe</a:t>
            </a:r>
            <a:r>
              <a:rPr lang="en-US" sz="4000" dirty="0">
                <a:solidFill>
                  <a:schemeClr val="bg1"/>
                </a:solidFill>
                <a:latin typeface="Arial"/>
                <a:ea typeface="+mn-lt"/>
                <a:cs typeface="+mn-lt"/>
              </a:rPr>
              <a:t> cross, He took my place. All my heart I lay before thee. To sound the depths of love divine.</a:t>
            </a:r>
          </a:p>
        </p:txBody>
      </p:sp>
    </p:spTree>
    <p:extLst>
      <p:ext uri="{BB962C8B-B14F-4D97-AF65-F5344CB8AC3E}">
        <p14:creationId xmlns:p14="http://schemas.microsoft.com/office/powerpoint/2010/main" val="1196799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free, so infinite, Your glory. That I am Yours and you are mine. By the Cross of Jesus. Every sin was </a:t>
            </a:r>
          </a:p>
        </p:txBody>
      </p:sp>
    </p:spTree>
    <p:extLst>
      <p:ext uri="{BB962C8B-B14F-4D97-AF65-F5344CB8AC3E}">
        <p14:creationId xmlns:p14="http://schemas.microsoft.com/office/powerpoint/2010/main" val="2586514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bought at the highest price. And every fear was lost, every sin erased. When Jesus took the cross</a:t>
            </a:r>
          </a:p>
        </p:txBody>
      </p:sp>
    </p:spTree>
    <p:extLst>
      <p:ext uri="{BB962C8B-B14F-4D97-AF65-F5344CB8AC3E}">
        <p14:creationId xmlns:p14="http://schemas.microsoft.com/office/powerpoint/2010/main" val="4144182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took my place, yeah. Then sings my soul. Then cries my 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a:t>
            </a:r>
          </a:p>
        </p:txBody>
      </p:sp>
    </p:spTree>
    <p:extLst>
      <p:ext uri="{BB962C8B-B14F-4D97-AF65-F5344CB8AC3E}">
        <p14:creationId xmlns:p14="http://schemas.microsoft.com/office/powerpoint/2010/main" val="1848197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 Christ alone. Then sings my soul, then cries my </a:t>
            </a:r>
          </a:p>
        </p:txBody>
      </p:sp>
    </p:spTree>
    <p:extLst>
      <p:ext uri="{BB962C8B-B14F-4D97-AF65-F5344CB8AC3E}">
        <p14:creationId xmlns:p14="http://schemas.microsoft.com/office/powerpoint/2010/main" val="3551381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a:t>
            </a:r>
          </a:p>
        </p:txBody>
      </p:sp>
    </p:spTree>
    <p:extLst>
      <p:ext uri="{BB962C8B-B14F-4D97-AF65-F5344CB8AC3E}">
        <p14:creationId xmlns:p14="http://schemas.microsoft.com/office/powerpoint/2010/main" val="77232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I’ll praise the name of Christ alone. Long my soul has waited for you. Bound by sin and </a:t>
            </a:r>
          </a:p>
        </p:txBody>
      </p:sp>
    </p:spTree>
    <p:extLst>
      <p:ext uri="{BB962C8B-B14F-4D97-AF65-F5344CB8AC3E}">
        <p14:creationId xmlns:p14="http://schemas.microsoft.com/office/powerpoint/2010/main" val="4163150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Natures night. But in secret, I will find you. A mighty flood of Holy light. </a:t>
            </a:r>
            <a:r>
              <a:rPr lang="en-US" sz="4000" dirty="0" err="1">
                <a:solidFill>
                  <a:schemeClr val="bg1"/>
                </a:solidFill>
                <a:latin typeface="Arial"/>
                <a:ea typeface="+mn-lt"/>
                <a:cs typeface="+mn-lt"/>
              </a:rPr>
              <a:t>Yeah,yeah,yeah</a:t>
            </a:r>
            <a:r>
              <a:rPr lang="en-US" sz="4000" dirty="0">
                <a:solidFill>
                  <a:schemeClr val="bg1"/>
                </a:solidFill>
                <a:latin typeface="Arial"/>
                <a:ea typeface="+mn-lt"/>
                <a:cs typeface="+mn-lt"/>
              </a:rPr>
              <a:t>. And by the</a:t>
            </a:r>
          </a:p>
        </p:txBody>
      </p:sp>
    </p:spTree>
    <p:extLst>
      <p:ext uri="{BB962C8B-B14F-4D97-AF65-F5344CB8AC3E}">
        <p14:creationId xmlns:p14="http://schemas.microsoft.com/office/powerpoint/2010/main" val="6276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of Jesus Christ. Every sin was bought at highest price. And every fear was lost., every sin</a:t>
            </a:r>
          </a:p>
        </p:txBody>
      </p:sp>
    </p:spTree>
    <p:extLst>
      <p:ext uri="{BB962C8B-B14F-4D97-AF65-F5344CB8AC3E}">
        <p14:creationId xmlns:p14="http://schemas.microsoft.com/office/powerpoint/2010/main" val="176954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Erased. When Jesus took the cross, He took my place. And by the cross of Jesus Christ. Every sin</a:t>
            </a:r>
          </a:p>
        </p:txBody>
      </p:sp>
    </p:spTree>
    <p:extLst>
      <p:ext uri="{BB962C8B-B14F-4D97-AF65-F5344CB8AC3E}">
        <p14:creationId xmlns:p14="http://schemas.microsoft.com/office/powerpoint/2010/main" val="385298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788393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bought at the highest price. And every fear was lost, every sin erased. When Jesus took the Cross</a:t>
            </a:r>
          </a:p>
        </p:txBody>
      </p:sp>
    </p:spTree>
    <p:extLst>
      <p:ext uri="{BB962C8B-B14F-4D97-AF65-F5344CB8AC3E}">
        <p14:creationId xmlns:p14="http://schemas.microsoft.com/office/powerpoint/2010/main" val="871193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took my place. When Jesus took the cross, He took my place.</a:t>
            </a:r>
          </a:p>
        </p:txBody>
      </p:sp>
    </p:spTree>
    <p:extLst>
      <p:ext uri="{BB962C8B-B14F-4D97-AF65-F5344CB8AC3E}">
        <p14:creationId xmlns:p14="http://schemas.microsoft.com/office/powerpoint/2010/main" val="2382748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859421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April 17</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0" y="2701926"/>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5943600" y="2743200"/>
            <a:ext cx="6248400" cy="415607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past Friday Through Saturday Sundown </a:t>
            </a:r>
            <a:r>
              <a:rPr lang="en-US" sz="4000" dirty="0">
                <a:ea typeface="Calibri" panose="020F0502020204030204" pitchFamily="34" charset="0"/>
                <a:cs typeface="Times New Roman" panose="02020603050405020304" pitchFamily="18" charset="0"/>
              </a:rPr>
              <a:t>April 16 - 17</a:t>
            </a:r>
            <a:r>
              <a:rPr lang="en-US" sz="4000" dirty="0">
                <a:effectLst/>
                <a:latin typeface="Verdana" panose="020B0604030504040204" pitchFamily="34" charset="0"/>
                <a:ea typeface="Calibri" panose="020F0502020204030204" pitchFamily="34" charset="0"/>
                <a:cs typeface="Times New Roman" panose="02020603050405020304" pitchFamily="18" charset="0"/>
              </a:rPr>
              <a:t>, 2022 all around the world The Passover Feast is celebrated around the world. On the Biblical calendar it is Nissan 14-15, 5782. It’s when Jesus was crucified, died and was buried in his tomb. But even more profound is Today Sunday </a:t>
            </a:r>
            <a:r>
              <a:rPr lang="en-US" sz="4000" dirty="0">
                <a:ea typeface="Calibri" panose="020F0502020204030204" pitchFamily="34" charset="0"/>
                <a:cs typeface="Times New Roman" panose="02020603050405020304" pitchFamily="18" charset="0"/>
              </a:rPr>
              <a:t>April 17</a:t>
            </a:r>
            <a:r>
              <a:rPr lang="en-US" sz="4000" dirty="0">
                <a:effectLst/>
                <a:latin typeface="Verdana" panose="020B0604030504040204" pitchFamily="34" charset="0"/>
                <a:ea typeface="Calibri" panose="020F0502020204030204" pitchFamily="34" charset="0"/>
                <a:cs typeface="Times New Roman" panose="02020603050405020304" pitchFamily="18" charset="0"/>
              </a:rPr>
              <a:t>, 2022 on Nissan 17, 5782 </a:t>
            </a:r>
          </a:p>
          <a:p>
            <a:pPr marL="0" marR="0" algn="ctr">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Rose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950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601610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Passover</a:t>
            </a:r>
          </a:p>
          <a:p>
            <a:pPr algn="ctr"/>
            <a:r>
              <a:rPr lang="en-US" dirty="0">
                <a:solidFill>
                  <a:srgbClr val="000000"/>
                </a:solidFill>
              </a:rPr>
              <a:t>(Nisan 14-15)</a:t>
            </a:r>
          </a:p>
          <a:p>
            <a:pPr algn="ctr"/>
            <a:r>
              <a:rPr lang="en-US" dirty="0">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5257</TotalTime>
  <Words>4575</Words>
  <Application>Microsoft Office PowerPoint</Application>
  <PresentationFormat>Widescreen</PresentationFormat>
  <Paragraphs>253</Paragraphs>
  <Slides>140</Slides>
  <Notes>2</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140</vt:i4>
      </vt:variant>
    </vt:vector>
  </HeadingPairs>
  <TitlesOfParts>
    <vt:vector size="152" baseType="lpstr">
      <vt:lpstr>Arial</vt:lpstr>
      <vt:lpstr>Calibri</vt:lpstr>
      <vt:lpstr>Calibri Light</vt:lpstr>
      <vt:lpstr>Constantia</vt:lpstr>
      <vt:lpstr>Verdana</vt:lpstr>
      <vt:lpstr>Verdana Pro</vt:lpstr>
      <vt:lpstr>Wingdings 2</vt:lpstr>
      <vt:lpstr>1_Mountain Top</vt:lpstr>
      <vt:lpstr>2_Mountain Top</vt:lpstr>
      <vt:lpstr>Flow</vt:lpstr>
      <vt:lpstr>3_Mountain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444</cp:revision>
  <dcterms:created xsi:type="dcterms:W3CDTF">2009-08-18T08:19:59Z</dcterms:created>
  <dcterms:modified xsi:type="dcterms:W3CDTF">2022-04-15T22:18:05Z</dcterms:modified>
</cp:coreProperties>
</file>