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9" r:id="rId2"/>
    <p:sldMasterId id="2147483722" r:id="rId3"/>
    <p:sldMasterId id="2147483735" r:id="rId4"/>
  </p:sldMasterIdLst>
  <p:notesMasterIdLst>
    <p:notesMasterId r:id="rId150"/>
  </p:notesMasterIdLst>
  <p:sldIdLst>
    <p:sldId id="257" r:id="rId5"/>
    <p:sldId id="993" r:id="rId6"/>
    <p:sldId id="376" r:id="rId7"/>
    <p:sldId id="377" r:id="rId8"/>
    <p:sldId id="378" r:id="rId9"/>
    <p:sldId id="379" r:id="rId10"/>
    <p:sldId id="380" r:id="rId11"/>
    <p:sldId id="381" r:id="rId12"/>
    <p:sldId id="382" r:id="rId13"/>
    <p:sldId id="383" r:id="rId14"/>
    <p:sldId id="384" r:id="rId15"/>
    <p:sldId id="385" r:id="rId16"/>
    <p:sldId id="386" r:id="rId17"/>
    <p:sldId id="387" r:id="rId18"/>
    <p:sldId id="388" r:id="rId19"/>
    <p:sldId id="389" r:id="rId20"/>
    <p:sldId id="390" r:id="rId21"/>
    <p:sldId id="391" r:id="rId22"/>
    <p:sldId id="392" r:id="rId23"/>
    <p:sldId id="393" r:id="rId24"/>
    <p:sldId id="394" r:id="rId25"/>
    <p:sldId id="395" r:id="rId26"/>
    <p:sldId id="396" r:id="rId27"/>
    <p:sldId id="352" r:id="rId28"/>
    <p:sldId id="440" r:id="rId29"/>
    <p:sldId id="441" r:id="rId30"/>
    <p:sldId id="442" r:id="rId31"/>
    <p:sldId id="443" r:id="rId32"/>
    <p:sldId id="444" r:id="rId33"/>
    <p:sldId id="445" r:id="rId34"/>
    <p:sldId id="446" r:id="rId35"/>
    <p:sldId id="447" r:id="rId36"/>
    <p:sldId id="448" r:id="rId37"/>
    <p:sldId id="449" r:id="rId38"/>
    <p:sldId id="450" r:id="rId39"/>
    <p:sldId id="451" r:id="rId40"/>
    <p:sldId id="452" r:id="rId41"/>
    <p:sldId id="453" r:id="rId42"/>
    <p:sldId id="320" r:id="rId43"/>
    <p:sldId id="436" r:id="rId44"/>
    <p:sldId id="437" r:id="rId45"/>
    <p:sldId id="438" r:id="rId46"/>
    <p:sldId id="439" r:id="rId47"/>
    <p:sldId id="462" r:id="rId48"/>
    <p:sldId id="463" r:id="rId49"/>
    <p:sldId id="464" r:id="rId50"/>
    <p:sldId id="465" r:id="rId51"/>
    <p:sldId id="466" r:id="rId52"/>
    <p:sldId id="467" r:id="rId53"/>
    <p:sldId id="468" r:id="rId54"/>
    <p:sldId id="469" r:id="rId55"/>
    <p:sldId id="470" r:id="rId56"/>
    <p:sldId id="471" r:id="rId57"/>
    <p:sldId id="472" r:id="rId58"/>
    <p:sldId id="473" r:id="rId59"/>
    <p:sldId id="1023" r:id="rId60"/>
    <p:sldId id="1022" r:id="rId61"/>
    <p:sldId id="1021" r:id="rId62"/>
    <p:sldId id="479" r:id="rId63"/>
    <p:sldId id="364" r:id="rId64"/>
    <p:sldId id="365" r:id="rId65"/>
    <p:sldId id="366" r:id="rId66"/>
    <p:sldId id="368" r:id="rId67"/>
    <p:sldId id="370" r:id="rId68"/>
    <p:sldId id="371" r:id="rId69"/>
    <p:sldId id="372" r:id="rId70"/>
    <p:sldId id="373" r:id="rId71"/>
    <p:sldId id="374" r:id="rId72"/>
    <p:sldId id="319" r:id="rId73"/>
    <p:sldId id="1014" r:id="rId74"/>
    <p:sldId id="1015" r:id="rId75"/>
    <p:sldId id="1016" r:id="rId76"/>
    <p:sldId id="1017" r:id="rId77"/>
    <p:sldId id="1018" r:id="rId78"/>
    <p:sldId id="994" r:id="rId79"/>
    <p:sldId id="999" r:id="rId80"/>
    <p:sldId id="1000" r:id="rId81"/>
    <p:sldId id="1001" r:id="rId82"/>
    <p:sldId id="1002" r:id="rId83"/>
    <p:sldId id="1003" r:id="rId84"/>
    <p:sldId id="1004" r:id="rId85"/>
    <p:sldId id="1005" r:id="rId86"/>
    <p:sldId id="1006" r:id="rId87"/>
    <p:sldId id="1007" r:id="rId88"/>
    <p:sldId id="1008" r:id="rId89"/>
    <p:sldId id="1009" r:id="rId90"/>
    <p:sldId id="1010" r:id="rId91"/>
    <p:sldId id="1011" r:id="rId92"/>
    <p:sldId id="1012" r:id="rId93"/>
    <p:sldId id="1013" r:id="rId94"/>
    <p:sldId id="698" r:id="rId95"/>
    <p:sldId id="258" r:id="rId96"/>
    <p:sldId id="790" r:id="rId97"/>
    <p:sldId id="921" r:id="rId98"/>
    <p:sldId id="922" r:id="rId99"/>
    <p:sldId id="793" r:id="rId100"/>
    <p:sldId id="259" r:id="rId101"/>
    <p:sldId id="617" r:id="rId102"/>
    <p:sldId id="615" r:id="rId103"/>
    <p:sldId id="616" r:id="rId104"/>
    <p:sldId id="260" r:id="rId105"/>
    <p:sldId id="789" r:id="rId106"/>
    <p:sldId id="518" r:id="rId107"/>
    <p:sldId id="704" r:id="rId108"/>
    <p:sldId id="706" r:id="rId109"/>
    <p:sldId id="874" r:id="rId110"/>
    <p:sldId id="875" r:id="rId111"/>
    <p:sldId id="876" r:id="rId112"/>
    <p:sldId id="877" r:id="rId113"/>
    <p:sldId id="878" r:id="rId114"/>
    <p:sldId id="879" r:id="rId115"/>
    <p:sldId id="709" r:id="rId116"/>
    <p:sldId id="708" r:id="rId117"/>
    <p:sldId id="519" r:id="rId118"/>
    <p:sldId id="520" r:id="rId119"/>
    <p:sldId id="522" r:id="rId120"/>
    <p:sldId id="523" r:id="rId121"/>
    <p:sldId id="524" r:id="rId122"/>
    <p:sldId id="614" r:id="rId123"/>
    <p:sldId id="717" r:id="rId124"/>
    <p:sldId id="666" r:id="rId125"/>
    <p:sldId id="713" r:id="rId126"/>
    <p:sldId id="718" r:id="rId127"/>
    <p:sldId id="719" r:id="rId128"/>
    <p:sldId id="720" r:id="rId129"/>
    <p:sldId id="721" r:id="rId130"/>
    <p:sldId id="722" r:id="rId131"/>
    <p:sldId id="918" r:id="rId132"/>
    <p:sldId id="915" r:id="rId133"/>
    <p:sldId id="723" r:id="rId134"/>
    <p:sldId id="725" r:id="rId135"/>
    <p:sldId id="726" r:id="rId136"/>
    <p:sldId id="914" r:id="rId137"/>
    <p:sldId id="916" r:id="rId138"/>
    <p:sldId id="917" r:id="rId139"/>
    <p:sldId id="919" r:id="rId140"/>
    <p:sldId id="461" r:id="rId141"/>
    <p:sldId id="969" r:id="rId142"/>
    <p:sldId id="970" r:id="rId143"/>
    <p:sldId id="971" r:id="rId144"/>
    <p:sldId id="972" r:id="rId145"/>
    <p:sldId id="973" r:id="rId146"/>
    <p:sldId id="974" r:id="rId147"/>
    <p:sldId id="975" r:id="rId148"/>
    <p:sldId id="924" r:id="rId1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14" autoAdjust="0"/>
    <p:restoredTop sz="94660"/>
  </p:normalViewPr>
  <p:slideViewPr>
    <p:cSldViewPr>
      <p:cViewPr varScale="1">
        <p:scale>
          <a:sx n="103" d="100"/>
          <a:sy n="103" d="100"/>
        </p:scale>
        <p:origin x="138" y="21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notesMaster" Target="notesMasters/notesMaster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presProps" Target="pres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theme" Target="theme/theme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tableStyles" Target="tableStyle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726CF8-AB8D-4D4A-A576-C89E5CA583C3}" type="datetimeFigureOut">
              <a:rPr lang="en-US" smtClean="0"/>
              <a:pPr/>
              <a:t>4/7/2022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FAD8AB-C685-4702-9014-ADA2C1441788}" type="slidenum">
              <a:rPr lang="en-US" smtClean="0"/>
              <a:pPr/>
              <a:t>‹#›</a:t>
            </a:fld>
            <a:endParaRPr lang="en-US"/>
          </a:p>
        </p:txBody>
      </p:sp>
    </p:spTree>
    <p:extLst>
      <p:ext uri="{BB962C8B-B14F-4D97-AF65-F5344CB8AC3E}">
        <p14:creationId xmlns:p14="http://schemas.microsoft.com/office/powerpoint/2010/main" val="1414467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355DD6-1C2C-4448-8227-50186370C331}"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3102721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FAD8AB-C685-4702-9014-ADA2C1441788}" type="slidenum">
              <a:rPr lang="en-US" smtClean="0"/>
              <a:pPr/>
              <a:t>119</a:t>
            </a:fld>
            <a:endParaRPr lang="en-US"/>
          </a:p>
        </p:txBody>
      </p:sp>
    </p:spTree>
    <p:extLst>
      <p:ext uri="{BB962C8B-B14F-4D97-AF65-F5344CB8AC3E}">
        <p14:creationId xmlns:p14="http://schemas.microsoft.com/office/powerpoint/2010/main" val="3935754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sz="1800"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sz="1800"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sz="1800"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sz="1800"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sz="1800"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sz="1800"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sz="1800"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sz="1800"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sz="1800"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sz="1800"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sz="1800"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sz="1800"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sz="1800"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sz="1800"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sz="1800"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sz="1800"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extLst>
      <p:ext uri="{BB962C8B-B14F-4D97-AF65-F5344CB8AC3E}">
        <p14:creationId xmlns:p14="http://schemas.microsoft.com/office/powerpoint/2010/main" val="1532703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extLst>
      <p:ext uri="{BB962C8B-B14F-4D97-AF65-F5344CB8AC3E}">
        <p14:creationId xmlns:p14="http://schemas.microsoft.com/office/powerpoint/2010/main" val="1470971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extLst>
      <p:ext uri="{BB962C8B-B14F-4D97-AF65-F5344CB8AC3E}">
        <p14:creationId xmlns:p14="http://schemas.microsoft.com/office/powerpoint/2010/main" val="2211228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extLst>
      <p:ext uri="{BB962C8B-B14F-4D97-AF65-F5344CB8AC3E}">
        <p14:creationId xmlns:p14="http://schemas.microsoft.com/office/powerpoint/2010/main" val="1595011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extLst>
      <p:ext uri="{BB962C8B-B14F-4D97-AF65-F5344CB8AC3E}">
        <p14:creationId xmlns:p14="http://schemas.microsoft.com/office/powerpoint/2010/main" val="2368288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extLst>
      <p:ext uri="{BB962C8B-B14F-4D97-AF65-F5344CB8AC3E}">
        <p14:creationId xmlns:p14="http://schemas.microsoft.com/office/powerpoint/2010/main" val="1468840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extLst>
      <p:ext uri="{BB962C8B-B14F-4D97-AF65-F5344CB8AC3E}">
        <p14:creationId xmlns:p14="http://schemas.microsoft.com/office/powerpoint/2010/main" val="15068282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extLst>
      <p:ext uri="{BB962C8B-B14F-4D97-AF65-F5344CB8AC3E}">
        <p14:creationId xmlns:p14="http://schemas.microsoft.com/office/powerpoint/2010/main" val="1428647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extLst>
      <p:ext uri="{BB962C8B-B14F-4D97-AF65-F5344CB8AC3E}">
        <p14:creationId xmlns:p14="http://schemas.microsoft.com/office/powerpoint/2010/main" val="3375014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extLst>
      <p:ext uri="{BB962C8B-B14F-4D97-AF65-F5344CB8AC3E}">
        <p14:creationId xmlns:p14="http://schemas.microsoft.com/office/powerpoint/2010/main" val="2460950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extLst>
      <p:ext uri="{BB962C8B-B14F-4D97-AF65-F5344CB8AC3E}">
        <p14:creationId xmlns:p14="http://schemas.microsoft.com/office/powerpoint/2010/main" val="1919154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extLst>
      <p:ext uri="{BB962C8B-B14F-4D97-AF65-F5344CB8AC3E}">
        <p14:creationId xmlns:p14="http://schemas.microsoft.com/office/powerpoint/2010/main" val="350586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extLst>
      <p:ext uri="{BB962C8B-B14F-4D97-AF65-F5344CB8AC3E}">
        <p14:creationId xmlns:p14="http://schemas.microsoft.com/office/powerpoint/2010/main" val="1977408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extLst>
      <p:ext uri="{BB962C8B-B14F-4D97-AF65-F5344CB8AC3E}">
        <p14:creationId xmlns:p14="http://schemas.microsoft.com/office/powerpoint/2010/main" val="139594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extLst>
      <p:ext uri="{BB962C8B-B14F-4D97-AF65-F5344CB8AC3E}">
        <p14:creationId xmlns:p14="http://schemas.microsoft.com/office/powerpoint/2010/main" val="2502592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extLst>
      <p:ext uri="{BB962C8B-B14F-4D97-AF65-F5344CB8AC3E}">
        <p14:creationId xmlns:p14="http://schemas.microsoft.com/office/powerpoint/2010/main" val="20273963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extLst>
      <p:ext uri="{BB962C8B-B14F-4D97-AF65-F5344CB8AC3E}">
        <p14:creationId xmlns:p14="http://schemas.microsoft.com/office/powerpoint/2010/main" val="17132651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solidFill>
                <a:srgbClr val="FFFFFF"/>
              </a:solidFill>
            </a:endParaRPr>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solidFill>
                <a:srgbClr val="FFFFFF"/>
              </a:solidFill>
            </a:endParaRPr>
          </a:p>
        </p:txBody>
      </p:sp>
    </p:spTree>
    <p:extLst>
      <p:ext uri="{BB962C8B-B14F-4D97-AF65-F5344CB8AC3E}">
        <p14:creationId xmlns:p14="http://schemas.microsoft.com/office/powerpoint/2010/main" val="2906257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43216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62997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277014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0946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extLst>
      <p:ext uri="{BB962C8B-B14F-4D97-AF65-F5344CB8AC3E}">
        <p14:creationId xmlns:p14="http://schemas.microsoft.com/office/powerpoint/2010/main" val="5520153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209013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89430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19643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310626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125958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325121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814403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770077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688124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07271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extLst>
      <p:ext uri="{BB962C8B-B14F-4D97-AF65-F5344CB8AC3E}">
        <p14:creationId xmlns:p14="http://schemas.microsoft.com/office/powerpoint/2010/main" val="18797625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096772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4/7/2022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459155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4/7/2022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406407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207912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792794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658516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821473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7237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extLst>
      <p:ext uri="{BB962C8B-B14F-4D97-AF65-F5344CB8AC3E}">
        <p14:creationId xmlns:p14="http://schemas.microsoft.com/office/powerpoint/2010/main" val="2132844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extLst>
      <p:ext uri="{BB962C8B-B14F-4D97-AF65-F5344CB8AC3E}">
        <p14:creationId xmlns:p14="http://schemas.microsoft.com/office/powerpoint/2010/main" val="1393305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extLst>
      <p:ext uri="{BB962C8B-B14F-4D97-AF65-F5344CB8AC3E}">
        <p14:creationId xmlns:p14="http://schemas.microsoft.com/office/powerpoint/2010/main" val="4171453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extLst>
      <p:ext uri="{BB962C8B-B14F-4D97-AF65-F5344CB8AC3E}">
        <p14:creationId xmlns:p14="http://schemas.microsoft.com/office/powerpoint/2010/main" val="1226519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extLst>
      <p:ext uri="{BB962C8B-B14F-4D97-AF65-F5344CB8AC3E}">
        <p14:creationId xmlns:p14="http://schemas.microsoft.com/office/powerpoint/2010/main" val="3912623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sz="1800"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sz="1800"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sz="1800"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sz="1800"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sz="1800"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sz="1800"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sz="1800"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sz="1800"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sz="1800"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sz="1800"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sz="1800"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sz="1800"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sz="1800"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sz="1800"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sz="1800"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sz="1800"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extLst>
      <p:ext uri="{BB962C8B-B14F-4D97-AF65-F5344CB8AC3E}">
        <p14:creationId xmlns:p14="http://schemas.microsoft.com/office/powerpoint/2010/main" val="1192864865"/>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extLst>
      <p:ext uri="{BB962C8B-B14F-4D97-AF65-F5344CB8AC3E}">
        <p14:creationId xmlns:p14="http://schemas.microsoft.com/office/powerpoint/2010/main" val="1339469312"/>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fontAlgn="base">
              <a:spcBef>
                <a:spcPct val="0"/>
              </a:spcBef>
              <a:spcAft>
                <a:spcPct val="0"/>
              </a:spcAft>
              <a:defRPr/>
            </a:pPr>
            <a:fld id="{046C1E6C-7028-4BF1-8CA4-45E388D6F3F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3839224173"/>
      </p:ext>
    </p:extLst>
  </p:cSld>
  <p:clrMap bg1="dk2" tx1="lt1" bg2="dk1"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98161090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AGCF highest resolution.jpg"/>
          <p:cNvPicPr>
            <a:picLocks noChangeAspect="1"/>
          </p:cNvPicPr>
          <p:nvPr/>
        </p:nvPicPr>
        <p:blipFill>
          <a:blip r:embed="rId2" cstate="print"/>
          <a:stretch>
            <a:fillRect/>
          </a:stretch>
        </p:blipFill>
        <p:spPr>
          <a:xfrm>
            <a:off x="1524000" y="0"/>
            <a:ext cx="9144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Lord There's joy in the house of the Lord today And we won't be quiet We shout out Your praise There's</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0168190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12456"/>
            <a:ext cx="8915400" cy="1323439"/>
          </a:xfrm>
          <a:prstGeom prst="rect">
            <a:avLst/>
          </a:prstGeom>
        </p:spPr>
        <p:txBody>
          <a:bodyPr wrap="square">
            <a:spAutoFit/>
          </a:bodyPr>
          <a:lstStyle/>
          <a:p>
            <a:pPr algn="ctr"/>
            <a:endParaRPr lang="en-US" sz="4000" dirty="0"/>
          </a:p>
          <a:p>
            <a:pPr algn="ctr"/>
            <a:r>
              <a:rPr lang="en-US" sz="4000" b="1" dirty="0"/>
              <a:t> </a:t>
            </a:r>
            <a:endParaRPr lang="en-US" sz="4000" dirty="0"/>
          </a:p>
        </p:txBody>
      </p:sp>
      <p:sp>
        <p:nvSpPr>
          <p:cNvPr id="4" name="Rectangle 3"/>
          <p:cNvSpPr/>
          <p:nvPr/>
        </p:nvSpPr>
        <p:spPr>
          <a:xfrm>
            <a:off x="0" y="76201"/>
            <a:ext cx="12192000" cy="2554545"/>
          </a:xfrm>
          <a:prstGeom prst="rect">
            <a:avLst/>
          </a:prstGeom>
        </p:spPr>
        <p:txBody>
          <a:bodyPr wrap="square">
            <a:spAutoFit/>
          </a:bodyPr>
          <a:lstStyle/>
          <a:p>
            <a:pPr algn="ctr"/>
            <a:r>
              <a:rPr lang="en-US" sz="4000" b="1" dirty="0"/>
              <a:t>8th Station of the Cross</a:t>
            </a:r>
            <a:endParaRPr lang="en-US" sz="4000" dirty="0"/>
          </a:p>
          <a:p>
            <a:pPr algn="ctr"/>
            <a:r>
              <a:rPr lang="en-US" sz="4000" b="1" dirty="0"/>
              <a:t>Simon of Cyrene helps </a:t>
            </a:r>
          </a:p>
          <a:p>
            <a:pPr algn="ctr"/>
            <a:r>
              <a:rPr lang="en-US" sz="4000" b="1" dirty="0"/>
              <a:t>Jesus carry His cross</a:t>
            </a:r>
            <a:r>
              <a:rPr lang="en-US" sz="4000" dirty="0"/>
              <a:t> </a:t>
            </a:r>
          </a:p>
          <a:p>
            <a:pPr algn="ctr"/>
            <a:endParaRPr lang="en-US" sz="4000" b="1" dirty="0">
              <a:solidFill>
                <a:prstClr val="black"/>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016758"/>
          </a:xfrm>
          <a:prstGeom prst="rect">
            <a:avLst/>
          </a:prstGeom>
        </p:spPr>
        <p:txBody>
          <a:bodyPr wrap="square">
            <a:spAutoFit/>
          </a:bodyPr>
          <a:lstStyle/>
          <a:p>
            <a:pPr algn="ctr"/>
            <a:r>
              <a:rPr lang="en-US" sz="4000" b="1" u="sng" dirty="0"/>
              <a:t>Luke 23:26-27</a:t>
            </a:r>
            <a:endParaRPr lang="en-US" sz="4000" u="sng" dirty="0"/>
          </a:p>
          <a:p>
            <a:pPr algn="ctr"/>
            <a:r>
              <a:rPr lang="en-US" sz="4000" dirty="0"/>
              <a:t>26 Now as they led Him away, they laid hold of a certain man, Simon a </a:t>
            </a:r>
            <a:r>
              <a:rPr lang="en-US" sz="4000" dirty="0" err="1"/>
              <a:t>Cyrenian</a:t>
            </a:r>
            <a:r>
              <a:rPr lang="en-US" sz="4000" dirty="0"/>
              <a:t>, who was coming from the country, and on him they laid the cross that he might bear it after Jesus. 27 And a great multitude of the people followed Him, and women who also mourned and lamented Him. </a:t>
            </a:r>
          </a:p>
          <a:p>
            <a:pPr algn="ctr"/>
            <a:endParaRPr lang="en-US" sz="4000" b="1"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1739"/>
            <a:ext cx="12192000" cy="17327820"/>
          </a:xfrm>
          <a:prstGeom prst="rect">
            <a:avLst/>
          </a:prstGeom>
        </p:spPr>
        <p:txBody>
          <a:bodyPr wrap="square">
            <a:spAutoFit/>
          </a:bodyPr>
          <a:lstStyle/>
          <a:p>
            <a:pPr algn="ctr"/>
            <a:r>
              <a:rPr lang="en-US" sz="4000" u="sng" dirty="0">
                <a:solidFill>
                  <a:prstClr val="black"/>
                </a:solidFill>
                <a:latin typeface="Calibri"/>
              </a:rPr>
              <a:t> </a:t>
            </a:r>
            <a:r>
              <a:rPr lang="en-US" sz="4000" dirty="0"/>
              <a:t> </a:t>
            </a:r>
            <a:r>
              <a:rPr lang="en-US" sz="4000" b="1" u="sng" dirty="0"/>
              <a:t>Psalm 98:3</a:t>
            </a:r>
            <a:endParaRPr lang="en-US" sz="4000" u="sng" dirty="0"/>
          </a:p>
          <a:p>
            <a:pPr algn="ctr"/>
            <a:r>
              <a:rPr lang="en-US" sz="4000" dirty="0"/>
              <a:t>“He has remembered His mercy and His faithfulness to the house of Israel; All the ends of the earth have seen the salvation of our God.” </a:t>
            </a:r>
          </a:p>
          <a:p>
            <a:pPr algn="ctr"/>
            <a:r>
              <a:rPr lang="en-US" sz="4000" dirty="0"/>
              <a:t> </a:t>
            </a: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r>
              <a:rPr lang="en-US" sz="4000" dirty="0">
                <a:solidFill>
                  <a:prstClr val="black"/>
                </a:solidFill>
                <a:latin typeface="Calibri"/>
              </a:rPr>
              <a:t> </a:t>
            </a: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r>
              <a:rPr lang="en-US" sz="4000" dirty="0">
                <a:solidFill>
                  <a:prstClr val="black"/>
                </a:solidFill>
                <a:latin typeface="Calibri"/>
              </a:rPr>
              <a:t> </a:t>
            </a: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r>
              <a:rPr lang="en-US" sz="4000" dirty="0">
                <a:solidFill>
                  <a:prstClr val="black"/>
                </a:solidFill>
                <a:latin typeface="Calibri"/>
              </a:rPr>
              <a:t> </a:t>
            </a: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r>
              <a:rPr lang="en-US" sz="4000" dirty="0">
                <a:solidFill>
                  <a:prstClr val="black"/>
                </a:solidFill>
                <a:latin typeface="Calibri"/>
              </a:rPr>
              <a:t> </a:t>
            </a: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p:txBody>
      </p:sp>
    </p:spTree>
    <p:extLst>
      <p:ext uri="{BB962C8B-B14F-4D97-AF65-F5344CB8AC3E}">
        <p14:creationId xmlns:p14="http://schemas.microsoft.com/office/powerpoint/2010/main" val="27150159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
            <a:ext cx="8915400" cy="19790033"/>
          </a:xfrm>
          <a:prstGeom prst="rect">
            <a:avLst/>
          </a:prstGeom>
        </p:spPr>
        <p:txBody>
          <a:bodyPr wrap="square">
            <a:spAutoFit/>
          </a:bodyPr>
          <a:lstStyle/>
          <a:p>
            <a:pPr algn="ctr"/>
            <a:r>
              <a:rPr lang="en-US" sz="4000" dirty="0"/>
              <a:t> </a:t>
            </a:r>
            <a:r>
              <a:rPr lang="en-US" sz="4000" b="1" dirty="0"/>
              <a:t>2nd Station of the Cross </a:t>
            </a:r>
            <a:endParaRPr lang="en-US" sz="4000" dirty="0"/>
          </a:p>
          <a:p>
            <a:pPr algn="ctr"/>
            <a:r>
              <a:rPr lang="en-US" sz="4000" b="1" dirty="0"/>
              <a:t>Jesus is betrayed by </a:t>
            </a:r>
          </a:p>
          <a:p>
            <a:pPr algn="ctr"/>
            <a:r>
              <a:rPr lang="en-US" sz="4000" b="1" dirty="0"/>
              <a:t>Judas and Arrested</a:t>
            </a:r>
            <a:r>
              <a:rPr lang="en-US" sz="4000" dirty="0"/>
              <a:t> </a:t>
            </a:r>
          </a:p>
          <a:p>
            <a:pPr algn="ctr"/>
            <a:r>
              <a:rPr lang="en-US" sz="4000" b="1" dirty="0"/>
              <a:t> </a:t>
            </a:r>
            <a:endParaRPr lang="en-US" sz="4000" dirty="0"/>
          </a:p>
          <a:p>
            <a:pPr algn="ctr"/>
            <a:r>
              <a:rPr lang="en-US" sz="4000" dirty="0"/>
              <a:t> </a:t>
            </a:r>
          </a:p>
          <a:p>
            <a:pPr algn="ctr"/>
            <a:r>
              <a:rPr lang="en-US" sz="4000" dirty="0"/>
              <a:t> </a:t>
            </a:r>
          </a:p>
          <a:p>
            <a:pPr algn="ctr"/>
            <a:r>
              <a:rPr lang="en-US" sz="4000" dirty="0"/>
              <a:t> </a:t>
            </a:r>
          </a:p>
          <a:p>
            <a:pPr algn="ctr"/>
            <a:r>
              <a:rPr lang="en-US" sz="4000" dirty="0"/>
              <a:t> </a:t>
            </a:r>
          </a:p>
          <a:p>
            <a:pPr algn="ctr"/>
            <a:endParaRPr lang="en-US" sz="4000" b="1" dirty="0"/>
          </a:p>
          <a:p>
            <a:pPr algn="ctr"/>
            <a:endParaRPr lang="en-US" sz="4000" b="1" dirty="0"/>
          </a:p>
          <a:p>
            <a:pPr algn="ctr"/>
            <a:endParaRPr lang="en-US" sz="4000" b="1" dirty="0"/>
          </a:p>
          <a:p>
            <a:pPr algn="ctr"/>
            <a:endParaRPr lang="en-US" sz="4000" b="1" dirty="0"/>
          </a:p>
          <a:p>
            <a:pPr algn="ctr"/>
            <a:endParaRPr lang="en-US" sz="4000" b="1" dirty="0"/>
          </a:p>
          <a:p>
            <a:pPr algn="ctr"/>
            <a:endParaRPr lang="en-US" sz="4000" b="1" dirty="0"/>
          </a:p>
          <a:p>
            <a:pPr algn="ctr"/>
            <a:endParaRPr lang="en-US" sz="4000" b="1" dirty="0"/>
          </a:p>
          <a:p>
            <a:pPr algn="ctr"/>
            <a:endParaRPr lang="en-US" sz="4000" b="1" dirty="0"/>
          </a:p>
          <a:p>
            <a:pPr algn="ctr"/>
            <a:r>
              <a:rPr lang="en-US" sz="4000" b="1" dirty="0"/>
              <a:t> </a:t>
            </a:r>
          </a:p>
          <a:p>
            <a:pPr algn="ctr"/>
            <a:endParaRPr lang="en-US" sz="4000" b="1" dirty="0"/>
          </a:p>
          <a:p>
            <a:pPr algn="ctr"/>
            <a:endParaRPr lang="en-US" sz="4000" b="1" dirty="0"/>
          </a:p>
          <a:p>
            <a:pPr algn="ctr"/>
            <a:endParaRPr lang="en-US" sz="4000" b="1" dirty="0"/>
          </a:p>
          <a:p>
            <a:pPr algn="ctr"/>
            <a:endParaRPr lang="en-US" sz="4000" b="1" dirty="0"/>
          </a:p>
          <a:p>
            <a:pPr algn="ctr"/>
            <a:endParaRPr lang="en-US" sz="4000" b="1" dirty="0"/>
          </a:p>
          <a:p>
            <a:pPr algn="ctr"/>
            <a:endParaRPr lang="en-US" sz="4000" b="1" dirty="0"/>
          </a:p>
          <a:p>
            <a:pPr algn="ctr"/>
            <a:r>
              <a:rPr lang="en-US" sz="4000" b="1" dirty="0"/>
              <a:t> </a:t>
            </a:r>
          </a:p>
          <a:p>
            <a:pPr algn="ctr"/>
            <a:endParaRPr lang="en-US" sz="4000" b="1" dirty="0"/>
          </a:p>
          <a:p>
            <a:pPr algn="ctr"/>
            <a:endParaRPr lang="en-US" sz="4000" b="1" dirty="0"/>
          </a:p>
          <a:p>
            <a:pPr algn="ctr"/>
            <a:endParaRPr lang="en-US" sz="4000" b="1" dirty="0"/>
          </a:p>
          <a:p>
            <a:pPr algn="ctr"/>
            <a:r>
              <a:rPr lang="en-US" sz="4000" dirty="0"/>
              <a:t> </a:t>
            </a:r>
          </a:p>
          <a:p>
            <a:pPr lvl="0" algn="ctr">
              <a:defRPr/>
            </a:pPr>
            <a:endParaRPr lang="en-US" sz="4000" dirty="0">
              <a:solidFill>
                <a:prstClr val="black"/>
              </a:solidFill>
              <a:latin typeface="Calibri"/>
            </a:endParaRPr>
          </a:p>
          <a:p>
            <a:pPr lvl="0" algn="ctr">
              <a:defRPr/>
            </a:pPr>
            <a:endParaRPr lang="en-US" sz="4000" dirty="0">
              <a:solidFill>
                <a:prstClr val="black"/>
              </a:solidFill>
              <a:latin typeface="Calibri"/>
            </a:endParaRPr>
          </a:p>
          <a:p>
            <a:pPr lvl="0" algn="ctr">
              <a:defRPr/>
            </a:pPr>
            <a:endParaRPr lang="en-US" sz="4000" dirty="0">
              <a:solidFill>
                <a:prstClr val="black"/>
              </a:solidFill>
              <a:latin typeface="Calibri"/>
            </a:endParaRPr>
          </a:p>
          <a:p>
            <a:pPr algn="ctr"/>
            <a:endParaRPr lang="en-US" sz="4000" dirty="0"/>
          </a:p>
        </p:txBody>
      </p:sp>
      <p:pic>
        <p:nvPicPr>
          <p:cNvPr id="4" name="Picture 3" descr="A group of people wearing costumes&#10;&#10;Description generated with high confidence">
            <a:extLst>
              <a:ext uri="{FF2B5EF4-FFF2-40B4-BE49-F238E27FC236}">
                <a16:creationId xmlns:a16="http://schemas.microsoft.com/office/drawing/2014/main" id="{AECFA0CE-E32C-4361-A40A-CC37C91670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9941183"/>
          </a:xfrm>
          <a:prstGeom prst="rect">
            <a:avLst/>
          </a:prstGeom>
        </p:spPr>
        <p:txBody>
          <a:bodyPr wrap="square">
            <a:spAutoFit/>
          </a:bodyPr>
          <a:lstStyle/>
          <a:p>
            <a:pPr algn="ctr"/>
            <a:r>
              <a:rPr lang="en-US" sz="4000" b="1" u="sng" dirty="0"/>
              <a:t>2 Timothy 1:8-9</a:t>
            </a:r>
            <a:endParaRPr lang="en-US" sz="4000" u="sng" dirty="0"/>
          </a:p>
          <a:p>
            <a:pPr algn="ctr"/>
            <a:r>
              <a:rPr lang="en-US" sz="4000" dirty="0"/>
              <a:t>Therefore do not be ashamed of the testimony of our Lord, nor of me His prisoner, but share with me in the sufferings for the gospel according to the power of God, 9 who has saved us and called us with a holy calling, not according to our works, but according to His own purpose and grace which was given to us in Christ Jesus before time began… </a:t>
            </a:r>
          </a:p>
          <a:p>
            <a:pPr algn="ctr"/>
            <a:endParaRPr lang="en-US" sz="4000" b="1" dirty="0"/>
          </a:p>
          <a:p>
            <a:pPr algn="ctr"/>
            <a:endParaRPr lang="en-US" sz="4000" b="1" dirty="0"/>
          </a:p>
          <a:p>
            <a:pPr algn="ctr"/>
            <a:endParaRPr lang="en-US" sz="4000" b="1" dirty="0"/>
          </a:p>
          <a:p>
            <a:pPr algn="ctr"/>
            <a:endParaRPr lang="en-US" sz="4000" b="1" dirty="0"/>
          </a:p>
          <a:p>
            <a:pPr algn="ctr"/>
            <a:endParaRPr lang="en-US" sz="4000" b="1" dirty="0"/>
          </a:p>
          <a:p>
            <a:pPr algn="ctr"/>
            <a:r>
              <a:rPr lang="en-US" sz="4000" b="1" dirty="0"/>
              <a:t> </a:t>
            </a:r>
          </a:p>
          <a:p>
            <a:pPr algn="ctr"/>
            <a:endParaRPr lang="en-US" sz="4000" b="1" dirty="0"/>
          </a:p>
          <a:p>
            <a:pPr algn="ctr"/>
            <a:endParaRPr lang="en-US" sz="4000"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6255"/>
            <a:ext cx="12192000" cy="3785652"/>
          </a:xfrm>
          <a:prstGeom prst="rect">
            <a:avLst/>
          </a:prstGeom>
        </p:spPr>
        <p:txBody>
          <a:bodyPr wrap="square">
            <a:spAutoFit/>
          </a:bodyPr>
          <a:lstStyle/>
          <a:p>
            <a:pPr algn="ctr"/>
            <a:r>
              <a:rPr lang="en-US" sz="4000" b="1" dirty="0"/>
              <a:t>9th Station of the Cross</a:t>
            </a:r>
            <a:endParaRPr lang="en-US" sz="4000" dirty="0"/>
          </a:p>
          <a:p>
            <a:pPr algn="ctr"/>
            <a:r>
              <a:rPr lang="en-US" sz="4000" b="1" dirty="0"/>
              <a:t>Jesus meets </a:t>
            </a:r>
          </a:p>
          <a:p>
            <a:pPr algn="ctr"/>
            <a:r>
              <a:rPr lang="en-US" sz="4000" b="1" dirty="0"/>
              <a:t>the Women of Jerusalem</a:t>
            </a:r>
            <a:endParaRPr lang="en-US" sz="4000" dirty="0"/>
          </a:p>
          <a:p>
            <a:pPr algn="ctr"/>
            <a:r>
              <a:rPr lang="en-US" sz="4000" dirty="0"/>
              <a:t> </a:t>
            </a:r>
          </a:p>
          <a:p>
            <a:pPr algn="ctr"/>
            <a:r>
              <a:rPr lang="en-US" sz="4000" b="1" dirty="0"/>
              <a:t> </a:t>
            </a:r>
            <a:endParaRPr lang="en-US" sz="4000" dirty="0"/>
          </a:p>
          <a:p>
            <a:pPr algn="ctr"/>
            <a:endParaRPr lang="en-US" sz="4000"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6255"/>
            <a:ext cx="12192000" cy="6863417"/>
          </a:xfrm>
          <a:prstGeom prst="rect">
            <a:avLst/>
          </a:prstGeom>
        </p:spPr>
        <p:txBody>
          <a:bodyPr wrap="square">
            <a:spAutoFit/>
          </a:bodyPr>
          <a:lstStyle/>
          <a:p>
            <a:pPr algn="ctr"/>
            <a:r>
              <a:rPr lang="en-US" sz="4000" b="1" u="sng" dirty="0"/>
              <a:t>Luke 23:27-31</a:t>
            </a:r>
            <a:endParaRPr lang="en-US" sz="4000" u="sng" dirty="0"/>
          </a:p>
          <a:p>
            <a:pPr algn="ctr"/>
            <a:r>
              <a:rPr lang="en-US" sz="4000" dirty="0"/>
              <a:t>27 And a great multitude of the people followed Him, and women who also mourned and lamented Him. 28 But Jesus, turning to them, said, </a:t>
            </a:r>
            <a:r>
              <a:rPr lang="en-US" sz="4000" dirty="0">
                <a:solidFill>
                  <a:srgbClr val="FF0000"/>
                </a:solidFill>
              </a:rPr>
              <a:t>"Daughters of Jerusalem, do not weep for Me, but weep for yourselves and for your children. </a:t>
            </a:r>
            <a:r>
              <a:rPr lang="en-US" sz="4000" dirty="0"/>
              <a:t>29 </a:t>
            </a:r>
            <a:r>
              <a:rPr lang="en-US" sz="4000" dirty="0">
                <a:solidFill>
                  <a:srgbClr val="FF0000"/>
                </a:solidFill>
              </a:rPr>
              <a:t>For indeed the days are coming in which they will say, 'Blessed are the barren, wombs that never bore, and breasts which never nursed!' </a:t>
            </a:r>
          </a:p>
          <a:p>
            <a:pPr algn="ctr"/>
            <a:r>
              <a:rPr lang="en-US" sz="4000" dirty="0"/>
              <a:t> </a:t>
            </a:r>
          </a:p>
          <a:p>
            <a:pPr algn="ctr"/>
            <a:endParaRPr lang="en-US" sz="4000" dirty="0">
              <a:solidFill>
                <a:srgbClr val="FFFFFF"/>
              </a:solidFill>
              <a:latin typeface="Arial"/>
              <a:cs typeface="Arial"/>
            </a:endParaRPr>
          </a:p>
        </p:txBody>
      </p:sp>
    </p:spTree>
    <p:extLst>
      <p:ext uri="{BB962C8B-B14F-4D97-AF65-F5344CB8AC3E}">
        <p14:creationId xmlns:p14="http://schemas.microsoft.com/office/powerpoint/2010/main" val="12931270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6255"/>
            <a:ext cx="12192000" cy="3170099"/>
          </a:xfrm>
          <a:prstGeom prst="rect">
            <a:avLst/>
          </a:prstGeom>
        </p:spPr>
        <p:txBody>
          <a:bodyPr wrap="square">
            <a:spAutoFit/>
          </a:bodyPr>
          <a:lstStyle/>
          <a:p>
            <a:pPr algn="ctr"/>
            <a:r>
              <a:rPr lang="en-US" sz="4000" dirty="0"/>
              <a:t>30 </a:t>
            </a:r>
            <a:r>
              <a:rPr lang="en-US" sz="4000" dirty="0">
                <a:solidFill>
                  <a:srgbClr val="FF0000"/>
                </a:solidFill>
              </a:rPr>
              <a:t>Then they will begin 'to say to the mountains, "Fall on us!" and to the hills, "Cover us!" '  </a:t>
            </a:r>
            <a:r>
              <a:rPr lang="en-US" sz="4000" dirty="0"/>
              <a:t>31 </a:t>
            </a:r>
            <a:r>
              <a:rPr lang="en-US" sz="4000" dirty="0">
                <a:solidFill>
                  <a:srgbClr val="FF0000"/>
                </a:solidFill>
              </a:rPr>
              <a:t>For if they do these things in the green wood, what will be done in the dry?"</a:t>
            </a:r>
            <a:r>
              <a:rPr lang="en-US" sz="4000" dirty="0"/>
              <a:t> </a:t>
            </a:r>
          </a:p>
          <a:p>
            <a:pPr algn="ctr"/>
            <a:r>
              <a:rPr lang="en-US" sz="4000" dirty="0"/>
              <a:t> </a:t>
            </a:r>
          </a:p>
        </p:txBody>
      </p:sp>
    </p:spTree>
    <p:extLst>
      <p:ext uri="{BB962C8B-B14F-4D97-AF65-F5344CB8AC3E}">
        <p14:creationId xmlns:p14="http://schemas.microsoft.com/office/powerpoint/2010/main" val="40533483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6256"/>
            <a:ext cx="12192000" cy="4401205"/>
          </a:xfrm>
          <a:prstGeom prst="rect">
            <a:avLst/>
          </a:prstGeom>
        </p:spPr>
        <p:txBody>
          <a:bodyPr wrap="square">
            <a:spAutoFit/>
          </a:bodyPr>
          <a:lstStyle/>
          <a:p>
            <a:pPr algn="ctr"/>
            <a:r>
              <a:rPr lang="en-US" sz="4000" b="1" u="sng" dirty="0"/>
              <a:t>John 18:36</a:t>
            </a:r>
            <a:endParaRPr lang="en-US" sz="4000" u="sng" dirty="0"/>
          </a:p>
          <a:p>
            <a:pPr algn="ctr"/>
            <a:r>
              <a:rPr lang="en-US" sz="4000" dirty="0"/>
              <a:t>Jesus answered, </a:t>
            </a:r>
            <a:r>
              <a:rPr lang="en-US" sz="4000" dirty="0">
                <a:solidFill>
                  <a:srgbClr val="FF0000"/>
                </a:solidFill>
              </a:rPr>
              <a:t>"My kingdom is not of this world. If My kingdom were of this world, My servants would fight, so that I should not be delivered to the Jews; but now My kingdom is not from here."</a:t>
            </a:r>
          </a:p>
          <a:p>
            <a:pPr algn="ctr"/>
            <a:r>
              <a:rPr lang="en-US" sz="4000" dirty="0"/>
              <a:t>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285277799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36256"/>
            <a:ext cx="8915400" cy="1323439"/>
          </a:xfrm>
          <a:prstGeom prst="rect">
            <a:avLst/>
          </a:prstGeom>
        </p:spPr>
        <p:txBody>
          <a:bodyPr wrap="square">
            <a:spAutoFit/>
          </a:bodyPr>
          <a:lstStyle/>
          <a:p>
            <a:pPr algn="ctr"/>
            <a:r>
              <a:rPr lang="en-US" sz="4000" b="1" dirty="0"/>
              <a:t>10th Station of the Cross </a:t>
            </a:r>
            <a:endParaRPr lang="en-US" sz="4000" dirty="0"/>
          </a:p>
          <a:p>
            <a:pPr algn="ctr"/>
            <a:r>
              <a:rPr lang="en-US" sz="4000" b="1" dirty="0"/>
              <a:t>Jesus is Crucified</a:t>
            </a:r>
            <a:endParaRPr lang="en-US" sz="4000" dirty="0"/>
          </a:p>
        </p:txBody>
      </p:sp>
    </p:spTree>
    <p:extLst>
      <p:ext uri="{BB962C8B-B14F-4D97-AF65-F5344CB8AC3E}">
        <p14:creationId xmlns:p14="http://schemas.microsoft.com/office/powerpoint/2010/main" val="3210400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joy in the house of the Lord Our God is surely in this place And we won't be quiet We shout out Your</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12465741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6255"/>
            <a:ext cx="12192000" cy="5016758"/>
          </a:xfrm>
          <a:prstGeom prst="rect">
            <a:avLst/>
          </a:prstGeom>
        </p:spPr>
        <p:txBody>
          <a:bodyPr wrap="square">
            <a:spAutoFit/>
          </a:bodyPr>
          <a:lstStyle/>
          <a:p>
            <a:pPr algn="ctr"/>
            <a:r>
              <a:rPr lang="en-US" sz="4000" b="1" u="sng" dirty="0"/>
              <a:t>Luke 23:33-47</a:t>
            </a:r>
            <a:endParaRPr lang="en-US" sz="4000" u="sng" dirty="0"/>
          </a:p>
          <a:p>
            <a:pPr algn="ctr"/>
            <a:r>
              <a:rPr lang="en-US" sz="4000" dirty="0"/>
              <a:t>33 And when they had come to the place called Calvary, there they crucified Him, and the criminals, one on the right hand and the other on the left. 34 Then Jesus said, </a:t>
            </a:r>
            <a:r>
              <a:rPr lang="en-US" sz="4000" dirty="0">
                <a:solidFill>
                  <a:srgbClr val="FF0000"/>
                </a:solidFill>
              </a:rPr>
              <a:t>"Father, forgive them, for they do not know what they do."</a:t>
            </a:r>
            <a:r>
              <a:rPr lang="en-US" sz="4000" dirty="0"/>
              <a:t> And they divided His garments and cast lots. </a:t>
            </a:r>
          </a:p>
          <a:p>
            <a:pPr algn="ctr"/>
            <a:r>
              <a:rPr lang="en-US" sz="4000" dirty="0"/>
              <a:t> </a:t>
            </a:r>
          </a:p>
        </p:txBody>
      </p:sp>
    </p:spTree>
    <p:extLst>
      <p:ext uri="{BB962C8B-B14F-4D97-AF65-F5344CB8AC3E}">
        <p14:creationId xmlns:p14="http://schemas.microsoft.com/office/powerpoint/2010/main" val="170799335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6255"/>
            <a:ext cx="12192000" cy="5016758"/>
          </a:xfrm>
          <a:prstGeom prst="rect">
            <a:avLst/>
          </a:prstGeom>
        </p:spPr>
        <p:txBody>
          <a:bodyPr wrap="square">
            <a:spAutoFit/>
          </a:bodyPr>
          <a:lstStyle/>
          <a:p>
            <a:pPr algn="ctr"/>
            <a:r>
              <a:rPr lang="en-US" sz="4000" dirty="0"/>
              <a:t>35 And the people stood looking on. But even the rulers with them sneered, saying, "He saved others; let Him save Himself if He is the Christ, the chosen of God." 36 The soldiers also mocked Him, coming and offering Him sour wine, 37 and saying, "If You are the King of the Jews, save Yourself." </a:t>
            </a:r>
          </a:p>
          <a:p>
            <a:pPr algn="ctr"/>
            <a:r>
              <a:rPr lang="en-US" sz="4000" dirty="0"/>
              <a:t>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413082307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5632311"/>
          </a:xfrm>
          <a:prstGeom prst="rect">
            <a:avLst/>
          </a:prstGeom>
        </p:spPr>
        <p:txBody>
          <a:bodyPr wrap="square">
            <a:spAutoFit/>
          </a:bodyPr>
          <a:lstStyle/>
          <a:p>
            <a:pPr algn="ctr"/>
            <a:r>
              <a:rPr lang="en-US" sz="4000" dirty="0"/>
              <a:t>38 And an inscription also was written over Him in letters of Greek, Latin, and Hebrew: THIS IS THE KING OF THE JEWS. 39 Then one of the criminals who were hanged blasphemed Him, saying, "If You are the Christ, save Yourself and us." 40 But the other, answering, rebuked him, saying, "Do you not even fear God, seeing you are under the same condemnation? </a:t>
            </a:r>
          </a:p>
          <a:p>
            <a:pPr algn="ctr"/>
            <a:endParaRPr lang="en-US" sz="4000" b="1"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7478970"/>
          </a:xfrm>
          <a:prstGeom prst="rect">
            <a:avLst/>
          </a:prstGeom>
        </p:spPr>
        <p:txBody>
          <a:bodyPr wrap="square">
            <a:spAutoFit/>
          </a:bodyPr>
          <a:lstStyle/>
          <a:p>
            <a:pPr algn="ctr"/>
            <a:r>
              <a:rPr lang="en-US" sz="4000" dirty="0"/>
              <a:t> 41 And we indeed justly, for we receive the due reward of our deeds; but this Man has done nothing wrong." 42 Then he said to Jesus, "Lord, remember me when You come into Your kingdom." 43 And Jesus said to him, </a:t>
            </a:r>
            <a:r>
              <a:rPr lang="en-US" sz="4000" dirty="0">
                <a:solidFill>
                  <a:srgbClr val="FF0000"/>
                </a:solidFill>
              </a:rPr>
              <a:t>"Assuredly, I say to you, today you will be with Me in Paradise." </a:t>
            </a:r>
            <a:r>
              <a:rPr lang="en-US" sz="4000" dirty="0"/>
              <a:t>44 Now it was about the sixth hour, and there was darkness over all the earth until the ninth hour. </a:t>
            </a:r>
          </a:p>
          <a:p>
            <a:pPr algn="ctr"/>
            <a:r>
              <a:rPr lang="en-US" sz="4000" dirty="0"/>
              <a:t> </a:t>
            </a:r>
          </a:p>
          <a:p>
            <a:pPr algn="ctr"/>
            <a:r>
              <a:rPr lang="en-US" sz="4000" dirty="0"/>
              <a:t> </a:t>
            </a:r>
          </a:p>
          <a:p>
            <a:pPr algn="ctr"/>
            <a:r>
              <a:rPr lang="en-US" sz="4000" dirty="0"/>
              <a:t> </a:t>
            </a:r>
          </a:p>
          <a:p>
            <a:pPr algn="ctr"/>
            <a:endParaRPr lang="en-US" sz="4000"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1018"/>
            <a:ext cx="12192000" cy="10556736"/>
          </a:xfrm>
          <a:prstGeom prst="rect">
            <a:avLst/>
          </a:prstGeom>
        </p:spPr>
        <p:txBody>
          <a:bodyPr wrap="square">
            <a:spAutoFit/>
          </a:bodyPr>
          <a:lstStyle/>
          <a:p>
            <a:pPr algn="ctr"/>
            <a:r>
              <a:rPr lang="en-US" sz="4000" dirty="0"/>
              <a:t>45 Then the sun was darkened, and the veil of the temple was torn in two. 46 And when Jesus had cried out with a loud voice, He said, </a:t>
            </a:r>
            <a:r>
              <a:rPr lang="en-US" sz="4000" dirty="0">
                <a:solidFill>
                  <a:srgbClr val="FF0000"/>
                </a:solidFill>
              </a:rPr>
              <a:t>"Father, 'into Your hands I commit My spirit.' " </a:t>
            </a:r>
            <a:r>
              <a:rPr lang="en-US" sz="4000" dirty="0"/>
              <a:t>Having said this, He breathed His last. 47 So when the centurion saw what had happened, he glorified God, saying, "Certainly this was a righteous Man!" </a:t>
            </a:r>
          </a:p>
          <a:p>
            <a:pPr algn="ctr"/>
            <a:r>
              <a:rPr lang="en-US" sz="4000" dirty="0"/>
              <a:t> </a:t>
            </a:r>
          </a:p>
          <a:p>
            <a:pPr algn="ctr"/>
            <a:r>
              <a:rPr lang="en-US" sz="4000" dirty="0"/>
              <a:t> </a:t>
            </a:r>
          </a:p>
          <a:p>
            <a:pPr algn="ctr"/>
            <a:endParaRPr lang="en-US" sz="4000" b="1" dirty="0"/>
          </a:p>
          <a:p>
            <a:pPr algn="ctr"/>
            <a:endParaRPr lang="en-US" sz="4000" b="1" dirty="0"/>
          </a:p>
          <a:p>
            <a:pPr algn="ctr"/>
            <a:r>
              <a:rPr lang="en-US" sz="4000" b="1" dirty="0"/>
              <a:t> </a:t>
            </a:r>
          </a:p>
          <a:p>
            <a:pPr algn="ctr"/>
            <a:endParaRPr lang="en-US" sz="4000" b="1" dirty="0"/>
          </a:p>
          <a:p>
            <a:pPr algn="ctr"/>
            <a:endParaRPr lang="en-US" sz="4000" b="1" dirty="0"/>
          </a:p>
          <a:p>
            <a:pPr algn="ctr"/>
            <a:endParaRPr lang="en-US" sz="4000" b="1" dirty="0"/>
          </a:p>
          <a:p>
            <a:pPr algn="ctr"/>
            <a:r>
              <a:rPr lang="en-US" sz="4000" b="1" dirty="0"/>
              <a:t> </a:t>
            </a:r>
          </a:p>
          <a:p>
            <a:pPr algn="ctr"/>
            <a:endParaRPr lang="en-US" sz="4000"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8166"/>
            <a:ext cx="12192000" cy="4401205"/>
          </a:xfrm>
          <a:prstGeom prst="rect">
            <a:avLst/>
          </a:prstGeom>
        </p:spPr>
        <p:txBody>
          <a:bodyPr wrap="square">
            <a:spAutoFit/>
          </a:bodyPr>
          <a:lstStyle/>
          <a:p>
            <a:pPr algn="ctr"/>
            <a:r>
              <a:rPr lang="en-US" sz="4000" b="1" u="sng" dirty="0"/>
              <a:t>Hebrews 2:3</a:t>
            </a:r>
            <a:endParaRPr lang="en-US" sz="4000" u="sng" dirty="0"/>
          </a:p>
          <a:p>
            <a:pPr algn="ctr"/>
            <a:r>
              <a:rPr lang="en-US" sz="4000" dirty="0"/>
              <a:t>“how shall we escape if we neglect so great a salvation, which at the first began to be spoken by the Lord, and was confirmed to us by those who heard Him…” </a:t>
            </a:r>
          </a:p>
          <a:p>
            <a:pPr algn="ctr"/>
            <a:r>
              <a:rPr lang="en-US" sz="4000" dirty="0"/>
              <a:t> </a:t>
            </a:r>
          </a:p>
          <a:p>
            <a:pPr algn="ctr"/>
            <a:endParaRPr lang="en-US" sz="4000"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4358"/>
            <a:ext cx="12192000" cy="11787842"/>
          </a:xfrm>
          <a:prstGeom prst="rect">
            <a:avLst/>
          </a:prstGeom>
        </p:spPr>
        <p:txBody>
          <a:bodyPr wrap="square">
            <a:spAutoFit/>
          </a:bodyPr>
          <a:lstStyle/>
          <a:p>
            <a:pPr algn="ctr"/>
            <a:r>
              <a:rPr lang="en-US" sz="4000" u="sng" dirty="0"/>
              <a:t>  </a:t>
            </a:r>
            <a:r>
              <a:rPr lang="en-US" sz="4000" b="1" u="sng" dirty="0"/>
              <a:t>Acts 4:12</a:t>
            </a:r>
            <a:endParaRPr lang="en-US" sz="4000" u="sng" dirty="0"/>
          </a:p>
          <a:p>
            <a:pPr algn="ctr"/>
            <a:r>
              <a:rPr lang="en-US" sz="4000" dirty="0"/>
              <a:t>“Salvation is found in no one else, for there is no other name under heaven given to men by which we must be saved"</a:t>
            </a:r>
          </a:p>
          <a:p>
            <a:pPr algn="ctr"/>
            <a:r>
              <a:rPr lang="en-US" sz="4000" dirty="0"/>
              <a:t> </a:t>
            </a:r>
          </a:p>
          <a:p>
            <a:pPr algn="ctr"/>
            <a:endParaRPr lang="en-US" sz="4000" b="1" dirty="0"/>
          </a:p>
          <a:p>
            <a:pPr algn="ctr"/>
            <a:endParaRPr lang="en-US" sz="4000" b="1" dirty="0"/>
          </a:p>
          <a:p>
            <a:pPr algn="ctr"/>
            <a:endParaRPr lang="en-US" sz="4000" b="1" dirty="0"/>
          </a:p>
          <a:p>
            <a:pPr algn="ctr"/>
            <a:endParaRPr lang="en-US" sz="4000" b="1" dirty="0"/>
          </a:p>
          <a:p>
            <a:pPr algn="ctr"/>
            <a:endParaRPr lang="en-US" sz="4000" b="1" dirty="0"/>
          </a:p>
          <a:p>
            <a:pPr algn="ctr"/>
            <a:r>
              <a:rPr lang="en-US" sz="4000" b="1" dirty="0"/>
              <a:t> </a:t>
            </a:r>
          </a:p>
          <a:p>
            <a:pPr algn="ctr"/>
            <a:endParaRPr lang="en-US" sz="4000" b="1" dirty="0"/>
          </a:p>
          <a:p>
            <a:pPr algn="ctr"/>
            <a:endParaRPr lang="en-US" sz="4000" b="1" dirty="0"/>
          </a:p>
          <a:p>
            <a:pPr algn="ctr"/>
            <a:endParaRPr lang="en-US" sz="4000" b="1" dirty="0"/>
          </a:p>
          <a:p>
            <a:pPr algn="ctr"/>
            <a:r>
              <a:rPr lang="en-US" sz="4000" dirty="0"/>
              <a:t> </a:t>
            </a:r>
          </a:p>
          <a:p>
            <a:pPr algn="ctr"/>
            <a:endParaRPr lang="en-US" sz="4000" b="1" dirty="0"/>
          </a:p>
          <a:p>
            <a:pPr algn="ctr"/>
            <a:endParaRPr lang="en-US" sz="4000" b="1" dirty="0"/>
          </a:p>
          <a:p>
            <a:pPr algn="ctr"/>
            <a:endParaRPr lang="en-US" sz="4000" b="1" dirty="0"/>
          </a:p>
          <a:p>
            <a:pPr algn="ctr"/>
            <a:endParaRPr lang="en-US" sz="4000" b="1"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785652"/>
          </a:xfrm>
          <a:prstGeom prst="rect">
            <a:avLst/>
          </a:prstGeom>
        </p:spPr>
        <p:txBody>
          <a:bodyPr wrap="square">
            <a:spAutoFit/>
          </a:bodyPr>
          <a:lstStyle/>
          <a:p>
            <a:pPr algn="ctr"/>
            <a:r>
              <a:rPr lang="en-US" sz="4000" b="1" dirty="0"/>
              <a:t>11th Station of the Cross</a:t>
            </a:r>
            <a:endParaRPr lang="en-US" sz="4000" dirty="0"/>
          </a:p>
          <a:p>
            <a:pPr algn="ctr"/>
            <a:r>
              <a:rPr lang="en-US" sz="4000" b="1" dirty="0"/>
              <a:t>Jesus promises His kingdom </a:t>
            </a:r>
          </a:p>
          <a:p>
            <a:pPr algn="ctr"/>
            <a:r>
              <a:rPr lang="en-US" sz="4000" b="1" dirty="0"/>
              <a:t>to the Believing Thief</a:t>
            </a:r>
            <a:endParaRPr lang="en-US" sz="4000" dirty="0"/>
          </a:p>
          <a:p>
            <a:pPr algn="ctr"/>
            <a:endParaRPr lang="en-US" sz="4000" dirty="0"/>
          </a:p>
          <a:p>
            <a:pPr algn="ctr"/>
            <a:endParaRPr lang="en-US" sz="4000" b="1" dirty="0"/>
          </a:p>
          <a:p>
            <a:pPr algn="ctr"/>
            <a:endParaRPr lang="en-US" sz="4000"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170099"/>
          </a:xfrm>
          <a:prstGeom prst="rect">
            <a:avLst/>
          </a:prstGeom>
        </p:spPr>
        <p:txBody>
          <a:bodyPr wrap="square">
            <a:spAutoFit/>
          </a:bodyPr>
          <a:lstStyle/>
          <a:p>
            <a:pPr algn="ctr"/>
            <a:r>
              <a:rPr lang="en-US" sz="4000" u="sng" dirty="0"/>
              <a:t> </a:t>
            </a:r>
            <a:r>
              <a:rPr lang="en-US" sz="4000" b="1" u="sng" dirty="0"/>
              <a:t>Luke 23:43</a:t>
            </a:r>
            <a:endParaRPr lang="en-US" sz="4000" u="sng" dirty="0"/>
          </a:p>
          <a:p>
            <a:pPr algn="ctr"/>
            <a:r>
              <a:rPr lang="en-US" sz="4000" dirty="0"/>
              <a:t>And Jesus said to him, </a:t>
            </a:r>
            <a:r>
              <a:rPr lang="en-US" sz="4000" dirty="0">
                <a:solidFill>
                  <a:srgbClr val="FF0000"/>
                </a:solidFill>
              </a:rPr>
              <a:t>"Assuredly, I say to you, today you will be with Me in Paradise."</a:t>
            </a:r>
          </a:p>
          <a:p>
            <a:pPr algn="ctr"/>
            <a:r>
              <a:rPr lang="en-US" sz="4000" dirty="0"/>
              <a:t> </a:t>
            </a:r>
          </a:p>
          <a:p>
            <a:pPr algn="ctr"/>
            <a:endParaRPr lang="en-US" sz="4000"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170099"/>
          </a:xfrm>
          <a:prstGeom prst="rect">
            <a:avLst/>
          </a:prstGeom>
        </p:spPr>
        <p:txBody>
          <a:bodyPr wrap="square">
            <a:spAutoFit/>
          </a:bodyPr>
          <a:lstStyle/>
          <a:p>
            <a:pPr algn="ctr"/>
            <a:r>
              <a:rPr lang="en-US" sz="4000" b="1" u="sng" dirty="0"/>
              <a:t>Ephesians 2:8-9</a:t>
            </a:r>
            <a:endParaRPr lang="en-US" sz="4000" u="sng" dirty="0"/>
          </a:p>
          <a:p>
            <a:pPr algn="ctr"/>
            <a:r>
              <a:rPr lang="en-US" sz="4000" dirty="0"/>
              <a:t>8 For by grace you have been saved through faith, and that not of yourselves; it is the gift of God, 9 not of works, lest anyone should boast. </a:t>
            </a:r>
          </a:p>
          <a:p>
            <a:pPr algn="ctr"/>
            <a:endParaRPr lang="en-US" sz="4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praise We were the beggars Now we're royalty We were the prisoners Now we're running free We are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54296627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200"/>
            <a:ext cx="12192000" cy="3785652"/>
          </a:xfrm>
          <a:prstGeom prst="rect">
            <a:avLst/>
          </a:prstGeom>
        </p:spPr>
        <p:txBody>
          <a:bodyPr wrap="square">
            <a:spAutoFit/>
          </a:bodyPr>
          <a:lstStyle/>
          <a:p>
            <a:pPr algn="ctr"/>
            <a:r>
              <a:rPr lang="en-US" sz="4000" dirty="0"/>
              <a:t> </a:t>
            </a:r>
            <a:r>
              <a:rPr lang="en-US" sz="4000" b="1" dirty="0"/>
              <a:t>12th Station of the Cross</a:t>
            </a:r>
            <a:endParaRPr lang="en-US" sz="4000" dirty="0"/>
          </a:p>
          <a:p>
            <a:pPr algn="ctr"/>
            <a:r>
              <a:rPr lang="en-US" sz="4000" b="1" dirty="0"/>
              <a:t>Jesus on the cross speaks </a:t>
            </a:r>
          </a:p>
          <a:p>
            <a:pPr algn="ctr"/>
            <a:r>
              <a:rPr lang="en-US" sz="4000" b="1" dirty="0"/>
              <a:t>with His Mother and Disciples</a:t>
            </a:r>
            <a:endParaRPr lang="en-US" sz="4000" dirty="0"/>
          </a:p>
          <a:p>
            <a:pPr algn="ctr"/>
            <a:endParaRPr lang="en-US" sz="4000" dirty="0"/>
          </a:p>
          <a:p>
            <a:pPr algn="ctr"/>
            <a:endParaRPr lang="en-US" sz="4000" dirty="0"/>
          </a:p>
          <a:p>
            <a:pPr algn="ctr"/>
            <a:endParaRPr lang="en-US" sz="4000"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2209"/>
            <a:ext cx="12192000" cy="5632311"/>
          </a:xfrm>
          <a:prstGeom prst="rect">
            <a:avLst/>
          </a:prstGeom>
        </p:spPr>
        <p:txBody>
          <a:bodyPr wrap="square">
            <a:spAutoFit/>
          </a:bodyPr>
          <a:lstStyle/>
          <a:p>
            <a:pPr algn="ctr"/>
            <a:r>
              <a:rPr lang="en-US" sz="4000" b="1" u="sng" dirty="0"/>
              <a:t>John 19:26-27</a:t>
            </a:r>
            <a:endParaRPr lang="en-US" sz="4000" u="sng" dirty="0"/>
          </a:p>
          <a:p>
            <a:pPr algn="ctr"/>
            <a:r>
              <a:rPr lang="en-US" sz="4000" dirty="0"/>
              <a:t>26 When Jesus therefore saw His mother, and the disciple whom He loved standing by, He said to His mother, </a:t>
            </a:r>
            <a:r>
              <a:rPr lang="en-US" sz="4000" dirty="0">
                <a:solidFill>
                  <a:srgbClr val="FF0000"/>
                </a:solidFill>
              </a:rPr>
              <a:t>"Woman, behold your son!" </a:t>
            </a:r>
            <a:r>
              <a:rPr lang="en-US" sz="4000" dirty="0"/>
              <a:t>27 Then He said to the disciple, </a:t>
            </a:r>
            <a:r>
              <a:rPr lang="en-US" sz="4000" dirty="0">
                <a:solidFill>
                  <a:srgbClr val="FF0000"/>
                </a:solidFill>
              </a:rPr>
              <a:t>"Behold your mother!"</a:t>
            </a:r>
            <a:r>
              <a:rPr lang="en-US" sz="4000" dirty="0"/>
              <a:t> And from that hour that disciple took her to his own home. </a:t>
            </a:r>
          </a:p>
          <a:p>
            <a:pPr algn="ctr"/>
            <a:endParaRPr lang="en-US" sz="4000" dirty="0"/>
          </a:p>
          <a:p>
            <a:pPr algn="ctr"/>
            <a:r>
              <a:rPr lang="en-US" sz="4000" dirty="0"/>
              <a:t> </a:t>
            </a:r>
          </a:p>
          <a:p>
            <a:pPr algn="ctr"/>
            <a:endParaRPr lang="en-US" sz="4000"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2554545"/>
          </a:xfrm>
          <a:prstGeom prst="rect">
            <a:avLst/>
          </a:prstGeom>
        </p:spPr>
        <p:txBody>
          <a:bodyPr wrap="square">
            <a:spAutoFit/>
          </a:bodyPr>
          <a:lstStyle/>
          <a:p>
            <a:pPr algn="ctr"/>
            <a:r>
              <a:rPr lang="en-US" sz="4000" b="1" dirty="0"/>
              <a:t>13th Station of the Cross</a:t>
            </a:r>
            <a:endParaRPr lang="en-US" sz="4000" dirty="0"/>
          </a:p>
          <a:p>
            <a:pPr algn="ctr"/>
            <a:r>
              <a:rPr lang="en-US" sz="4000" b="1" dirty="0"/>
              <a:t>Jesus Dies on the Cross</a:t>
            </a:r>
            <a:endParaRPr lang="en-US" sz="4000" dirty="0"/>
          </a:p>
          <a:p>
            <a:pPr algn="ctr"/>
            <a:r>
              <a:rPr lang="en-US" sz="4000" dirty="0"/>
              <a:t> </a:t>
            </a:r>
          </a:p>
          <a:p>
            <a:pPr algn="ctr"/>
            <a:endParaRPr lang="en-US" sz="4000" b="1"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5632311"/>
          </a:xfrm>
          <a:prstGeom prst="rect">
            <a:avLst/>
          </a:prstGeom>
        </p:spPr>
        <p:txBody>
          <a:bodyPr wrap="square">
            <a:spAutoFit/>
          </a:bodyPr>
          <a:lstStyle/>
          <a:p>
            <a:pPr algn="ctr"/>
            <a:r>
              <a:rPr lang="en-US" sz="4000" b="1" u="sng" dirty="0"/>
              <a:t>Luke 23:44-46</a:t>
            </a:r>
            <a:endParaRPr lang="en-US" sz="4000" u="sng" dirty="0"/>
          </a:p>
          <a:p>
            <a:pPr algn="ctr"/>
            <a:r>
              <a:rPr lang="en-US" sz="4000" dirty="0"/>
              <a:t>44 Now it was about the sixth hour, and there was darkness over all the earth until the ninth hour. 45 Then the sun was darkened, and the veil of the temple was torn in two. 46 And when Jesus had cried out with a loud voice, He said, </a:t>
            </a:r>
            <a:r>
              <a:rPr lang="en-US" sz="4000" dirty="0">
                <a:solidFill>
                  <a:srgbClr val="FF0000"/>
                </a:solidFill>
              </a:rPr>
              <a:t>"Father, 'into Your hands I commit My spirit.' </a:t>
            </a:r>
            <a:r>
              <a:rPr lang="en-US" sz="4000" dirty="0"/>
              <a:t>" Having said this, He breathed His last.</a:t>
            </a:r>
          </a:p>
          <a:p>
            <a:pPr algn="ctr"/>
            <a:r>
              <a:rPr lang="en-US" sz="4000" dirty="0"/>
              <a:t> </a:t>
            </a:r>
          </a:p>
        </p:txBody>
      </p:sp>
    </p:spTree>
    <p:extLst>
      <p:ext uri="{BB962C8B-B14F-4D97-AF65-F5344CB8AC3E}">
        <p14:creationId xmlns:p14="http://schemas.microsoft.com/office/powerpoint/2010/main" val="396303964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170099"/>
          </a:xfrm>
          <a:prstGeom prst="rect">
            <a:avLst/>
          </a:prstGeom>
        </p:spPr>
        <p:txBody>
          <a:bodyPr wrap="square">
            <a:spAutoFit/>
          </a:bodyPr>
          <a:lstStyle/>
          <a:p>
            <a:pPr algn="ctr"/>
            <a:r>
              <a:rPr lang="en-US" sz="4000" b="1" u="sng" dirty="0"/>
              <a:t>Mark 15:37-38</a:t>
            </a:r>
            <a:endParaRPr lang="en-US" sz="4000" u="sng" dirty="0"/>
          </a:p>
          <a:p>
            <a:pPr algn="ctr"/>
            <a:r>
              <a:rPr lang="en-US" sz="4000" dirty="0"/>
              <a:t>37 And Jesus cried out with a loud voice, and breathed His last. 38 Then the veil of the temple was torn in two from top to bottom.</a:t>
            </a:r>
          </a:p>
          <a:p>
            <a:pPr algn="ctr"/>
            <a:endParaRPr lang="en-US" sz="4000" dirty="0"/>
          </a:p>
        </p:txBody>
      </p:sp>
    </p:spTree>
    <p:extLst>
      <p:ext uri="{BB962C8B-B14F-4D97-AF65-F5344CB8AC3E}">
        <p14:creationId xmlns:p14="http://schemas.microsoft.com/office/powerpoint/2010/main" val="27152420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6200"/>
            <a:ext cx="12192000" cy="6247864"/>
          </a:xfrm>
          <a:prstGeom prst="rect">
            <a:avLst/>
          </a:prstGeom>
        </p:spPr>
        <p:txBody>
          <a:bodyPr wrap="square">
            <a:spAutoFit/>
          </a:bodyPr>
          <a:lstStyle/>
          <a:p>
            <a:pPr algn="ctr"/>
            <a:r>
              <a:rPr lang="en-US" sz="4000" b="1" u="sng" dirty="0"/>
              <a:t>Hebrews 4:14-16</a:t>
            </a:r>
            <a:endParaRPr lang="en-US" sz="4000" u="sng" dirty="0"/>
          </a:p>
          <a:p>
            <a:pPr algn="ctr"/>
            <a:r>
              <a:rPr lang="en-US" sz="4000" dirty="0"/>
              <a:t>14 Seeing then that we have a great High Priest who has passed through the heavens, Jesus the Son of God, let us hold fast our confession. 15 For we do not have a High Priest who cannot sympathize with our weaknesses, but was in all points tempted as we are, yet without sin. 16 Let us therefore come boldly to the throne of grace, that we may obtain mercy and find grace to help in time of need. </a:t>
            </a:r>
          </a:p>
          <a:p>
            <a:pPr algn="ctr">
              <a:defRPr/>
            </a:pPr>
            <a:endParaRPr lang="en-US" sz="4000" dirty="0">
              <a:solidFill>
                <a:prstClr val="black"/>
              </a:solidFill>
              <a:latin typeface="Calibri"/>
            </a:endParaRPr>
          </a:p>
        </p:txBody>
      </p:sp>
    </p:spTree>
    <p:extLst>
      <p:ext uri="{BB962C8B-B14F-4D97-AF65-F5344CB8AC3E}">
        <p14:creationId xmlns:p14="http://schemas.microsoft.com/office/powerpoint/2010/main" val="72431185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323439"/>
          </a:xfrm>
          <a:prstGeom prst="rect">
            <a:avLst/>
          </a:prstGeom>
        </p:spPr>
        <p:txBody>
          <a:bodyPr wrap="square">
            <a:spAutoFit/>
          </a:bodyPr>
          <a:lstStyle/>
          <a:p>
            <a:pPr algn="ctr"/>
            <a:r>
              <a:rPr lang="en-US" sz="4000" dirty="0"/>
              <a:t> </a:t>
            </a:r>
            <a:r>
              <a:rPr lang="en-US" sz="4000" b="1" dirty="0"/>
              <a:t>14th Station of the Cross</a:t>
            </a:r>
            <a:endParaRPr lang="en-US" sz="4000" dirty="0"/>
          </a:p>
          <a:p>
            <a:pPr algn="ctr"/>
            <a:r>
              <a:rPr lang="en-US" sz="4000" b="1" dirty="0"/>
              <a:t>Jesus is laid in the Tomb</a:t>
            </a:r>
            <a:endParaRPr lang="en-US" sz="4000" dirty="0"/>
          </a:p>
        </p:txBody>
      </p:sp>
    </p:spTree>
    <p:extLst>
      <p:ext uri="{BB962C8B-B14F-4D97-AF65-F5344CB8AC3E}">
        <p14:creationId xmlns:p14="http://schemas.microsoft.com/office/powerpoint/2010/main" val="345752945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016758"/>
          </a:xfrm>
          <a:prstGeom prst="rect">
            <a:avLst/>
          </a:prstGeom>
        </p:spPr>
        <p:txBody>
          <a:bodyPr wrap="square">
            <a:spAutoFit/>
          </a:bodyPr>
          <a:lstStyle/>
          <a:p>
            <a:pPr algn="ctr"/>
            <a:r>
              <a:rPr lang="en-US" sz="4000" dirty="0"/>
              <a:t> </a:t>
            </a:r>
            <a:r>
              <a:rPr lang="en-US" sz="4000" b="1" u="sng" dirty="0"/>
              <a:t>Luke 23:50-54</a:t>
            </a:r>
            <a:endParaRPr lang="en-US" sz="4000" u="sng" dirty="0"/>
          </a:p>
          <a:p>
            <a:pPr algn="ctr"/>
            <a:r>
              <a:rPr lang="en-US" sz="4000" dirty="0"/>
              <a:t>50 Now behold, there was a man named Joseph, a council member, a good and just man. 51 He had not consented to their decision and deed. He was from Arimathea, a city of the Jews, who himself was also waiting for the kingdom of God. </a:t>
            </a:r>
          </a:p>
          <a:p>
            <a:pPr algn="ctr"/>
            <a:r>
              <a:rPr lang="en-US" sz="4000" dirty="0"/>
              <a:t> </a:t>
            </a:r>
          </a:p>
          <a:p>
            <a:pPr algn="ctr"/>
            <a:endParaRPr lang="en-US" sz="4000" dirty="0"/>
          </a:p>
        </p:txBody>
      </p:sp>
    </p:spTree>
    <p:extLst>
      <p:ext uri="{BB962C8B-B14F-4D97-AF65-F5344CB8AC3E}">
        <p14:creationId xmlns:p14="http://schemas.microsoft.com/office/powerpoint/2010/main" val="81896126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401205"/>
          </a:xfrm>
          <a:prstGeom prst="rect">
            <a:avLst/>
          </a:prstGeom>
        </p:spPr>
        <p:txBody>
          <a:bodyPr wrap="square">
            <a:spAutoFit/>
          </a:bodyPr>
          <a:lstStyle/>
          <a:p>
            <a:pPr algn="ctr"/>
            <a:r>
              <a:rPr lang="en-US" sz="4000" dirty="0">
                <a:solidFill>
                  <a:srgbClr val="FFFFFF"/>
                </a:solidFill>
                <a:latin typeface="Arial"/>
                <a:cs typeface="Arial"/>
              </a:rPr>
              <a:t> </a:t>
            </a:r>
            <a:r>
              <a:rPr lang="en-US" sz="4000" dirty="0"/>
              <a:t>52 This man went to Pilate and asked for the body of Jesus. 53 Then he took it down, wrapped it in linen, and laid it in a tomb that was hewn out of the rock, where no one had ever lain before. 54 That day was the Preparation, and the Sabbath drew near. </a:t>
            </a:r>
          </a:p>
          <a:p>
            <a:pPr algn="ctr"/>
            <a:r>
              <a:rPr lang="en-US" sz="4000" dirty="0"/>
              <a:t> </a:t>
            </a:r>
          </a:p>
          <a:p>
            <a:pPr algn="ctr"/>
            <a:r>
              <a:rPr lang="en-US" sz="4000" dirty="0"/>
              <a:t> </a:t>
            </a:r>
          </a:p>
        </p:txBody>
      </p:sp>
    </p:spTree>
    <p:extLst>
      <p:ext uri="{BB962C8B-B14F-4D97-AF65-F5344CB8AC3E}">
        <p14:creationId xmlns:p14="http://schemas.microsoft.com/office/powerpoint/2010/main" val="136307304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401205"/>
          </a:xfrm>
          <a:prstGeom prst="rect">
            <a:avLst/>
          </a:prstGeom>
        </p:spPr>
        <p:txBody>
          <a:bodyPr wrap="square">
            <a:spAutoFit/>
          </a:bodyPr>
          <a:lstStyle/>
          <a:p>
            <a:pPr algn="ctr"/>
            <a:r>
              <a:rPr lang="en-US" sz="4000" b="1" u="sng" dirty="0"/>
              <a:t>John 19:38</a:t>
            </a:r>
            <a:endParaRPr lang="en-US" sz="4000" u="sng" dirty="0"/>
          </a:p>
          <a:p>
            <a:pPr algn="ctr"/>
            <a:r>
              <a:rPr lang="en-US" sz="4000" dirty="0"/>
              <a:t>“After this, Joseph of Arimathea, being a disciple of Jesus, but secretly, for fear of the Jews, asked Pilate that he might take away the body of Jesus; and Pilate gave him permission. So he came and took the body of Jesus.” </a:t>
            </a:r>
          </a:p>
          <a:p>
            <a:pPr algn="ctr"/>
            <a:r>
              <a:rPr lang="en-US" sz="4000" dirty="0"/>
              <a:t> </a:t>
            </a:r>
          </a:p>
        </p:txBody>
      </p:sp>
    </p:spTree>
    <p:extLst>
      <p:ext uri="{BB962C8B-B14F-4D97-AF65-F5344CB8AC3E}">
        <p14:creationId xmlns:p14="http://schemas.microsoft.com/office/powerpoint/2010/main" val="1028947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forgiven, accepted Redeemed by His grace Let the house of the Lord sing praise </a:t>
            </a:r>
            <a:r>
              <a:rPr lang="en-US" sz="4000" dirty="0" err="1">
                <a:solidFill>
                  <a:schemeClr val="bg1"/>
                </a:solidFill>
                <a:latin typeface="Arial" panose="020B0604020202020204" pitchFamily="34" charset="0"/>
                <a:ea typeface="+mn-lt"/>
                <a:cs typeface="Arial" panose="020B0604020202020204" pitchFamily="34" charset="0"/>
              </a:rPr>
              <a:t>'Cause</a:t>
            </a:r>
            <a:r>
              <a:rPr lang="en-US" sz="4000" dirty="0">
                <a:solidFill>
                  <a:schemeClr val="bg1"/>
                </a:solidFill>
                <a:latin typeface="Arial" panose="020B0604020202020204" pitchFamily="34" charset="0"/>
                <a:ea typeface="+mn-lt"/>
                <a:cs typeface="Arial" panose="020B0604020202020204" pitchFamily="34" charset="0"/>
              </a:rPr>
              <a:t> we were the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86498889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0"/>
            <a:ext cx="8915400" cy="1938992"/>
          </a:xfrm>
          <a:prstGeom prst="rect">
            <a:avLst/>
          </a:prstGeom>
        </p:spPr>
        <p:txBody>
          <a:bodyPr wrap="square">
            <a:spAutoFit/>
          </a:bodyPr>
          <a:lstStyle/>
          <a:p>
            <a:pPr algn="ctr"/>
            <a:r>
              <a:rPr lang="en-US" sz="4000" b="1" dirty="0"/>
              <a:t>3. When you’re feeling down, where is your focus? </a:t>
            </a:r>
            <a:endParaRPr lang="en-US" sz="4000" dirty="0"/>
          </a:p>
          <a:p>
            <a:pPr algn="ctr"/>
            <a:endParaRPr lang="en-US" sz="4000" dirty="0"/>
          </a:p>
        </p:txBody>
      </p:sp>
      <p:pic>
        <p:nvPicPr>
          <p:cNvPr id="4" name="Picture 3" descr="A stone building that has a rocky cliff&#10;&#10;Description generated with very high confidence">
            <a:extLst>
              <a:ext uri="{FF2B5EF4-FFF2-40B4-BE49-F238E27FC236}">
                <a16:creationId xmlns:a16="http://schemas.microsoft.com/office/drawing/2014/main" id="{D2C6E176-549E-4F1D-A6EB-CAB20F14B5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401918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0"/>
            <a:ext cx="8915400" cy="1938992"/>
          </a:xfrm>
          <a:prstGeom prst="rect">
            <a:avLst/>
          </a:prstGeom>
        </p:spPr>
        <p:txBody>
          <a:bodyPr wrap="square">
            <a:spAutoFit/>
          </a:bodyPr>
          <a:lstStyle/>
          <a:p>
            <a:pPr algn="ctr"/>
            <a:r>
              <a:rPr lang="en-US" sz="4000" b="1" dirty="0"/>
              <a:t>4. How would focusing on the Lord change your response to discouragement?</a:t>
            </a:r>
            <a:endParaRPr lang="en-US" sz="4000" dirty="0"/>
          </a:p>
        </p:txBody>
      </p:sp>
      <p:pic>
        <p:nvPicPr>
          <p:cNvPr id="4" name="Picture 3" descr="A close up of a flower garden&#10;&#10;Description generated with very high confidence">
            <a:extLst>
              <a:ext uri="{FF2B5EF4-FFF2-40B4-BE49-F238E27FC236}">
                <a16:creationId xmlns:a16="http://schemas.microsoft.com/office/drawing/2014/main" id="{0FEBAE30-10A4-46D0-9694-CC28314F8D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1002818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
            <a:ext cx="8915400" cy="2554545"/>
          </a:xfrm>
          <a:prstGeom prst="rect">
            <a:avLst/>
          </a:prstGeom>
        </p:spPr>
        <p:txBody>
          <a:bodyPr wrap="square">
            <a:spAutoFit/>
          </a:bodyPr>
          <a:lstStyle/>
          <a:p>
            <a:pPr algn="ctr"/>
            <a:r>
              <a:rPr lang="en-US" sz="4000" b="1" dirty="0"/>
              <a:t>5. Who in your life has been an example of perseverance through hardship? For whom are you setting an example?</a:t>
            </a:r>
            <a:endParaRPr lang="en-US" sz="4000" dirty="0"/>
          </a:p>
        </p:txBody>
      </p:sp>
      <p:pic>
        <p:nvPicPr>
          <p:cNvPr id="4" name="Picture 3" descr="A stone building with a mountain in the background&#10;&#10;Description generated with very high confidence">
            <a:extLst>
              <a:ext uri="{FF2B5EF4-FFF2-40B4-BE49-F238E27FC236}">
                <a16:creationId xmlns:a16="http://schemas.microsoft.com/office/drawing/2014/main" id="{5370A4A7-A88F-4CF2-9B69-55490D5462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881279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
            <a:ext cx="8915400" cy="2554545"/>
          </a:xfrm>
          <a:prstGeom prst="rect">
            <a:avLst/>
          </a:prstGeom>
        </p:spPr>
        <p:txBody>
          <a:bodyPr wrap="square">
            <a:spAutoFit/>
          </a:bodyPr>
          <a:lstStyle/>
          <a:p>
            <a:pPr algn="ctr">
              <a:defRPr/>
            </a:pPr>
            <a:r>
              <a:rPr lang="en-US" sz="4000" b="1" dirty="0">
                <a:solidFill>
                  <a:srgbClr val="FFFFFF"/>
                </a:solidFill>
                <a:latin typeface="Arial"/>
                <a:cs typeface="Arial"/>
              </a:rPr>
              <a:t>5. Who in your life has been an example of perseverance through hardship? For whom are you setting an example?</a:t>
            </a:r>
            <a:endParaRPr lang="en-US" sz="4000" dirty="0">
              <a:solidFill>
                <a:srgbClr val="FFFFFF"/>
              </a:solidFill>
              <a:latin typeface="Arial"/>
              <a:cs typeface="Arial"/>
            </a:endParaRPr>
          </a:p>
        </p:txBody>
      </p:sp>
      <p:pic>
        <p:nvPicPr>
          <p:cNvPr id="4" name="Picture 3" descr="A close up of a rock&#10;&#10;Description generated with very high confidence">
            <a:extLst>
              <a:ext uri="{FF2B5EF4-FFF2-40B4-BE49-F238E27FC236}">
                <a16:creationId xmlns:a16="http://schemas.microsoft.com/office/drawing/2014/main" id="{DA3EC719-469D-4558-8674-7701AECBC2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7928005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170099"/>
          </a:xfrm>
          <a:prstGeom prst="rect">
            <a:avLst/>
          </a:prstGeom>
        </p:spPr>
        <p:txBody>
          <a:bodyPr wrap="square">
            <a:spAutoFit/>
          </a:bodyPr>
          <a:lstStyle/>
          <a:p>
            <a:pPr algn="ctr"/>
            <a:r>
              <a:rPr lang="en-US" sz="4000" b="1" u="sng" dirty="0"/>
              <a:t>John 3:16</a:t>
            </a:r>
            <a:endParaRPr lang="en-US" sz="4000" u="sng" dirty="0"/>
          </a:p>
          <a:p>
            <a:pPr algn="ctr"/>
            <a:r>
              <a:rPr lang="en-US" sz="4000" dirty="0">
                <a:solidFill>
                  <a:srgbClr val="FF0000"/>
                </a:solidFill>
              </a:rPr>
              <a:t>“For God so loved the world that He gave His only begotten Son, that whoever believes in Him should not perish but have everlasting life.”</a:t>
            </a:r>
          </a:p>
          <a:p>
            <a:pPr algn="ctr"/>
            <a:endParaRPr lang="en-US" sz="4000" dirty="0"/>
          </a:p>
        </p:txBody>
      </p:sp>
    </p:spTree>
    <p:extLst>
      <p:ext uri="{BB962C8B-B14F-4D97-AF65-F5344CB8AC3E}">
        <p14:creationId xmlns:p14="http://schemas.microsoft.com/office/powerpoint/2010/main" val="199594105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
            <a:ext cx="12268200" cy="5632311"/>
          </a:xfrm>
          <a:prstGeom prst="rect">
            <a:avLst/>
          </a:prstGeom>
        </p:spPr>
        <p:txBody>
          <a:bodyPr wrap="square">
            <a:spAutoFit/>
          </a:bodyPr>
          <a:lstStyle/>
          <a:p>
            <a:pPr algn="ctr"/>
            <a:r>
              <a:rPr lang="en-US" sz="4000" b="1" u="sng" dirty="0"/>
              <a:t>John 3:17-21</a:t>
            </a:r>
            <a:endParaRPr lang="en-US" sz="4000" u="sng" dirty="0"/>
          </a:p>
          <a:p>
            <a:pPr algn="ctr"/>
            <a:r>
              <a:rPr lang="en-US" sz="4000" dirty="0"/>
              <a:t>17 </a:t>
            </a:r>
            <a:r>
              <a:rPr lang="en-US" sz="4000" dirty="0">
                <a:solidFill>
                  <a:srgbClr val="FF0000"/>
                </a:solidFill>
              </a:rPr>
              <a:t>For God did not send His Son into the world to condemn the world, but that the world through Him might be saved.</a:t>
            </a:r>
            <a:r>
              <a:rPr lang="en-US" sz="4000" dirty="0"/>
              <a:t> 18 </a:t>
            </a:r>
            <a:r>
              <a:rPr lang="en-US" sz="4000" dirty="0">
                <a:solidFill>
                  <a:srgbClr val="FF0000"/>
                </a:solidFill>
              </a:rPr>
              <a:t>He who believes in Him is not condemned; but he who does not believe is condemned already, because he has not believed in the name of the only begotten Son of God. </a:t>
            </a:r>
          </a:p>
          <a:p>
            <a:pPr algn="ctr"/>
            <a:r>
              <a:rPr lang="en-US" sz="4000" dirty="0">
                <a:solidFill>
                  <a:srgbClr val="FF0000"/>
                </a:solidFill>
              </a:rPr>
              <a:t> </a:t>
            </a:r>
          </a:p>
          <a:p>
            <a:pPr algn="ctr"/>
            <a:endParaRPr lang="en-US" sz="4000" dirty="0"/>
          </a:p>
        </p:txBody>
      </p:sp>
    </p:spTree>
    <p:extLst>
      <p:ext uri="{BB962C8B-B14F-4D97-AF65-F5344CB8AC3E}">
        <p14:creationId xmlns:p14="http://schemas.microsoft.com/office/powerpoint/2010/main" val="215026892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5632311"/>
          </a:xfrm>
          <a:prstGeom prst="rect">
            <a:avLst/>
          </a:prstGeom>
        </p:spPr>
        <p:txBody>
          <a:bodyPr wrap="square">
            <a:spAutoFit/>
          </a:bodyPr>
          <a:lstStyle/>
          <a:p>
            <a:pPr algn="ctr"/>
            <a:r>
              <a:rPr lang="en-US" sz="4000" dirty="0"/>
              <a:t>19 </a:t>
            </a:r>
            <a:r>
              <a:rPr lang="en-US" sz="4000" dirty="0">
                <a:solidFill>
                  <a:srgbClr val="FF0000"/>
                </a:solidFill>
              </a:rPr>
              <a:t>And this is the condemnation, that the light has come into the world, and men loved darkness rather than light, because their deeds were evil. </a:t>
            </a:r>
            <a:r>
              <a:rPr lang="en-US" sz="4000" dirty="0"/>
              <a:t>20 </a:t>
            </a:r>
            <a:r>
              <a:rPr lang="en-US" sz="4000" dirty="0">
                <a:solidFill>
                  <a:srgbClr val="FF0000"/>
                </a:solidFill>
              </a:rPr>
              <a:t>For everyone practicing evil hates the light and does not come to the light, lest his deeds should be exposed.</a:t>
            </a:r>
            <a:r>
              <a:rPr lang="en-US" sz="4000" dirty="0"/>
              <a:t> 21 </a:t>
            </a:r>
            <a:r>
              <a:rPr lang="en-US" sz="4000" dirty="0">
                <a:solidFill>
                  <a:srgbClr val="FF0000"/>
                </a:solidFill>
              </a:rPr>
              <a:t>But he who does the truth comes to the light, that his deeds may be clearly seen, that they have been done in God."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223097858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6019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Philippians 3:20-21</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20 For our citizenship is in heaven, from which we also eagerly wait for the Savior, the Lord Jesus Christ, 21 who will transform our lowly body that it may be conformed to His glorious body, according to the working by which He is able even to subdue all things to Himself. </a:t>
            </a:r>
          </a:p>
        </p:txBody>
      </p:sp>
      <p:pic>
        <p:nvPicPr>
          <p:cNvPr id="3" name="Picture 2" descr="Biblical Holiday Chart_001.pn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beggars Now we're royalty We were the prisoners</a:t>
            </a:r>
          </a:p>
          <a:p>
            <a:pPr marL="0" indent="0" algn="ctr">
              <a:buNone/>
            </a:pPr>
            <a:r>
              <a:rPr lang="en-US" sz="4000" dirty="0">
                <a:solidFill>
                  <a:schemeClr val="bg1"/>
                </a:solidFill>
                <a:latin typeface="Arial" panose="020B0604020202020204" pitchFamily="34" charset="0"/>
                <a:ea typeface="+mn-lt"/>
                <a:cs typeface="Arial" panose="020B0604020202020204" pitchFamily="34" charset="0"/>
              </a:rPr>
              <a:t>Now we're running free We are forgiven, accepted</a:t>
            </a:r>
          </a:p>
          <a:p>
            <a:pPr marL="0" indent="0" algn="ctr">
              <a:buNone/>
            </a:pP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85333820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683963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Corinthians 15:50-54</a:t>
            </a:r>
            <a:endParaRPr kumimoji="0" lang="en-US" sz="38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938695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22231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92794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r>
              <a:rPr kumimoji="0" lang="en-US" sz="4000" b="0" i="0" u="none" strike="noStrike" kern="1200" cap="none" spc="0" normalizeH="0" baseline="0" noProof="0" dirty="0">
                <a:ln>
                  <a:noFill/>
                </a:ln>
                <a:solidFill>
                  <a:srgbClr val="FFFFFF"/>
                </a:solidFill>
                <a:effectLst/>
                <a:uLnTx/>
                <a:uFillTx/>
                <a:latin typeface="Arial"/>
                <a:ea typeface="+mn-ea"/>
                <a:cs typeface="Arial"/>
              </a:rPr>
              <a:t>20 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p>
        </p:txBody>
      </p:sp>
      <p:pic>
        <p:nvPicPr>
          <p:cNvPr id="3" name="Final Act Productions - Are You Ready">
            <a:hlinkClick r:id="" action="ppaction://media"/>
            <a:extLst>
              <a:ext uri="{FF2B5EF4-FFF2-40B4-BE49-F238E27FC236}">
                <a16:creationId xmlns:a16="http://schemas.microsoft.com/office/drawing/2014/main" id="{EE06DFC9-43CC-4E46-92C3-DD5C440356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3311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63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Acts 2:38-39</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34533488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AGCF highest resolution.jpg"/>
          <p:cNvPicPr>
            <a:picLocks noChangeAspect="1"/>
          </p:cNvPicPr>
          <p:nvPr/>
        </p:nvPicPr>
        <p:blipFill>
          <a:blip r:embed="rId2" cstate="print"/>
          <a:stretch>
            <a:fillRect/>
          </a:stretch>
        </p:blipFill>
        <p:spPr>
          <a:xfrm>
            <a:off x="1524000" y="0"/>
            <a:ext cx="9144000" cy="6858000"/>
          </a:xfrm>
          <a:prstGeom prst="rect">
            <a:avLst/>
          </a:prstGeom>
        </p:spPr>
      </p:pic>
    </p:spTree>
    <p:extLst>
      <p:ext uri="{BB962C8B-B14F-4D97-AF65-F5344CB8AC3E}">
        <p14:creationId xmlns:p14="http://schemas.microsoft.com/office/powerpoint/2010/main" val="849266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Redeemed by His grace Let the house of the Lord sing praise There's joy in the house of the Lord</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517230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(there is joy in the house) There's joy in the house of the Lord today  And we won't be quiet (oh yeah)</a:t>
            </a:r>
          </a:p>
        </p:txBody>
      </p:sp>
    </p:spTree>
    <p:extLst>
      <p:ext uri="{BB962C8B-B14F-4D97-AF65-F5344CB8AC3E}">
        <p14:creationId xmlns:p14="http://schemas.microsoft.com/office/powerpoint/2010/main" val="343733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We shout out Your praise (I </a:t>
            </a:r>
            <a:r>
              <a:rPr lang="en-US" sz="4000" dirty="0" err="1">
                <a:solidFill>
                  <a:schemeClr val="bg1"/>
                </a:solidFill>
                <a:latin typeface="Arial" panose="020B0604020202020204" pitchFamily="34" charset="0"/>
                <a:ea typeface="+mn-lt"/>
                <a:cs typeface="Arial" panose="020B0604020202020204" pitchFamily="34" charset="0"/>
              </a:rPr>
              <a:t>wanna</a:t>
            </a:r>
            <a:r>
              <a:rPr lang="en-US" sz="4000" dirty="0">
                <a:solidFill>
                  <a:schemeClr val="bg1"/>
                </a:solidFill>
                <a:latin typeface="Arial" panose="020B0604020202020204" pitchFamily="34" charset="0"/>
                <a:ea typeface="+mn-lt"/>
                <a:cs typeface="Arial" panose="020B0604020202020204" pitchFamily="34" charset="0"/>
              </a:rPr>
              <a:t> shout out Your praise) There's joy in the house of the Lord (there is</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549020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joy) Our God is surely in this place (there is joy) And we won't be quiet We shout out Your praise (we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79533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err="1">
                <a:solidFill>
                  <a:schemeClr val="bg1"/>
                </a:solidFill>
                <a:latin typeface="Arial" panose="020B0604020202020204" pitchFamily="34" charset="0"/>
                <a:ea typeface="+mn-lt"/>
                <a:cs typeface="Arial" panose="020B0604020202020204" pitchFamily="34" charset="0"/>
              </a:rPr>
              <a:t>gonna</a:t>
            </a:r>
            <a:r>
              <a:rPr lang="en-US" sz="4000" dirty="0">
                <a:solidFill>
                  <a:schemeClr val="bg1"/>
                </a:solidFill>
                <a:latin typeface="Arial" panose="020B0604020202020204" pitchFamily="34" charset="0"/>
                <a:ea typeface="+mn-lt"/>
                <a:cs typeface="Arial" panose="020B0604020202020204" pitchFamily="34" charset="0"/>
              </a:rPr>
              <a:t> shout out Your praise) There's joy in the house of the Lord There's joy in the house of the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153464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b="1" dirty="0">
                <a:solidFill>
                  <a:schemeClr val="bg1"/>
                </a:solidFill>
                <a:latin typeface="Arial" panose="020B0604020202020204" pitchFamily="34" charset="0"/>
                <a:ea typeface="+mn-lt"/>
                <a:cs typeface="Arial" panose="020B0604020202020204" pitchFamily="34" charset="0"/>
              </a:rPr>
              <a:t>House of The Lord</a:t>
            </a:r>
          </a:p>
          <a:p>
            <a:pPr marL="0" indent="0" algn="ctr">
              <a:buNone/>
            </a:pPr>
            <a:r>
              <a:rPr lang="en-US" sz="4000" b="1" dirty="0">
                <a:solidFill>
                  <a:schemeClr val="bg1"/>
                </a:solidFill>
                <a:latin typeface="Arial" panose="020B0604020202020204" pitchFamily="34" charset="0"/>
                <a:ea typeface="+mn-lt"/>
                <a:cs typeface="Arial" panose="020B0604020202020204" pitchFamily="34" charset="0"/>
              </a:rPr>
              <a:t>(by Phil Wickham)</a:t>
            </a:r>
            <a:endParaRPr lang="en-US" sz="4000" b="1" dirty="0">
              <a:solidFill>
                <a:schemeClr val="bg1"/>
              </a:solidFill>
              <a:latin typeface="Arial"/>
              <a:ea typeface="+mn-lt"/>
              <a:cs typeface="+mn-lt"/>
            </a:endParaRPr>
          </a:p>
        </p:txBody>
      </p:sp>
    </p:spTree>
    <p:extLst>
      <p:ext uri="{BB962C8B-B14F-4D97-AF65-F5344CB8AC3E}">
        <p14:creationId xmlns:p14="http://schemas.microsoft.com/office/powerpoint/2010/main" val="3893767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Lord today And we won't be quiet We shout out Your praise (we </a:t>
            </a:r>
            <a:r>
              <a:rPr lang="en-US" sz="4000" dirty="0" err="1">
                <a:solidFill>
                  <a:schemeClr val="bg1"/>
                </a:solidFill>
                <a:latin typeface="Arial" panose="020B0604020202020204" pitchFamily="34" charset="0"/>
                <a:ea typeface="+mn-lt"/>
                <a:cs typeface="Arial" panose="020B0604020202020204" pitchFamily="34" charset="0"/>
              </a:rPr>
              <a:t>gonna</a:t>
            </a:r>
            <a:r>
              <a:rPr lang="en-US" sz="4000" dirty="0">
                <a:solidFill>
                  <a:schemeClr val="bg1"/>
                </a:solidFill>
                <a:latin typeface="Arial" panose="020B0604020202020204" pitchFamily="34" charset="0"/>
                <a:ea typeface="+mn-lt"/>
                <a:cs typeface="Arial" panose="020B0604020202020204" pitchFamily="34" charset="0"/>
              </a:rPr>
              <a:t> shout out Your praise) There's joy</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711062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in the house of the Lord (there is joy, there is joy)</a:t>
            </a:r>
          </a:p>
          <a:p>
            <a:pPr marL="0" indent="0" algn="ctr">
              <a:buNone/>
            </a:pPr>
            <a:r>
              <a:rPr lang="en-US" sz="4000" dirty="0">
                <a:solidFill>
                  <a:schemeClr val="bg1"/>
                </a:solidFill>
                <a:latin typeface="Arial" panose="020B0604020202020204" pitchFamily="34" charset="0"/>
                <a:ea typeface="+mn-lt"/>
                <a:cs typeface="Arial" panose="020B0604020202020204" pitchFamily="34" charset="0"/>
              </a:rPr>
              <a:t>Our God is surely in this place (joy in this place)</a:t>
            </a:r>
          </a:p>
        </p:txBody>
      </p:sp>
    </p:spTree>
    <p:extLst>
      <p:ext uri="{BB962C8B-B14F-4D97-AF65-F5344CB8AC3E}">
        <p14:creationId xmlns:p14="http://schemas.microsoft.com/office/powerpoint/2010/main" val="3656627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And we won't be quiet (we won't be quiet) We shout out Your praise We shout out Your praise There is</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179427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joy in the house, there is joy in the house today We shout out Your praise We shout out Your praise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576462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“God So Loved”</a:t>
            </a:r>
          </a:p>
          <a:p>
            <a:pPr marL="0" indent="0" algn="ctr">
              <a:buNone/>
            </a:pPr>
            <a:r>
              <a:rPr lang="en-US" sz="4400" b="1" dirty="0">
                <a:solidFill>
                  <a:schemeClr val="bg1"/>
                </a:solidFill>
                <a:latin typeface="Arial"/>
                <a:ea typeface="+mn-lt"/>
                <a:cs typeface="+mn-lt"/>
              </a:rPr>
              <a:t>(We the Kingdom)</a:t>
            </a:r>
          </a:p>
        </p:txBody>
      </p:sp>
    </p:spTree>
    <p:extLst>
      <p:ext uri="{BB962C8B-B14F-4D97-AF65-F5344CB8AC3E}">
        <p14:creationId xmlns:p14="http://schemas.microsoft.com/office/powerpoint/2010/main" val="33837357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Come all you weary Come all you thirsty Come to the well That never runs dry Drink of the water</a:t>
            </a:r>
          </a:p>
        </p:txBody>
      </p:sp>
    </p:spTree>
    <p:extLst>
      <p:ext uri="{BB962C8B-B14F-4D97-AF65-F5344CB8AC3E}">
        <p14:creationId xmlns:p14="http://schemas.microsoft.com/office/powerpoint/2010/main" val="1505128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Come and thirst no more Come all you sinners</a:t>
            </a:r>
          </a:p>
          <a:p>
            <a:pPr marL="0" indent="0" algn="ctr">
              <a:buNone/>
            </a:pPr>
            <a:r>
              <a:rPr lang="en-US" sz="4000" dirty="0">
                <a:solidFill>
                  <a:schemeClr val="bg1"/>
                </a:solidFill>
                <a:latin typeface="Arial"/>
                <a:ea typeface="+mn-lt"/>
                <a:cs typeface="+mn-lt"/>
              </a:rPr>
              <a:t>Come find His mercy Come to the table He will</a:t>
            </a:r>
          </a:p>
        </p:txBody>
      </p:sp>
    </p:spTree>
    <p:extLst>
      <p:ext uri="{BB962C8B-B14F-4D97-AF65-F5344CB8AC3E}">
        <p14:creationId xmlns:p14="http://schemas.microsoft.com/office/powerpoint/2010/main" val="2333333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satisfy Taste of His goodness Find what you're looking for </a:t>
            </a:r>
            <a:r>
              <a:rPr lang="en-US" sz="4000" dirty="0" err="1">
                <a:solidFill>
                  <a:schemeClr val="bg1"/>
                </a:solidFill>
                <a:latin typeface="Arial"/>
                <a:ea typeface="+mn-lt"/>
                <a:cs typeface="+mn-lt"/>
              </a:rPr>
              <a:t>For</a:t>
            </a:r>
            <a:r>
              <a:rPr lang="en-US" sz="4000" dirty="0">
                <a:solidFill>
                  <a:schemeClr val="bg1"/>
                </a:solidFill>
                <a:latin typeface="Arial"/>
                <a:ea typeface="+mn-lt"/>
                <a:cs typeface="+mn-lt"/>
              </a:rPr>
              <a:t> God so loved The world that He gave</a:t>
            </a:r>
          </a:p>
        </p:txBody>
      </p:sp>
    </p:spTree>
    <p:extLst>
      <p:ext uri="{BB962C8B-B14F-4D97-AF65-F5344CB8AC3E}">
        <p14:creationId xmlns:p14="http://schemas.microsoft.com/office/powerpoint/2010/main" val="3910078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us His one and only Son to save us Whoever believes in Him Will live forever Bring all your failures</a:t>
            </a:r>
          </a:p>
          <a:p>
            <a:pPr marL="0" indent="0" algn="ctr">
              <a:buNone/>
            </a:pP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728698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Bring your addictions Come lay them down At the foot of the cross Jesus is waiting there With open</a:t>
            </a:r>
          </a:p>
        </p:txBody>
      </p:sp>
    </p:spTree>
    <p:extLst>
      <p:ext uri="{BB962C8B-B14F-4D97-AF65-F5344CB8AC3E}">
        <p14:creationId xmlns:p14="http://schemas.microsoft.com/office/powerpoint/2010/main" val="1055567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ea typeface="+mn-lt"/>
                <a:cs typeface="Arial" panose="020B0604020202020204" pitchFamily="34" charset="0"/>
              </a:rPr>
              <a:t>We worship the God who was We worship the God who is We worship the God who evermore will be He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182137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arms See His open arms For God so loved The world that He gave us His one and only Son to save</a:t>
            </a:r>
          </a:p>
        </p:txBody>
      </p:sp>
    </p:spTree>
    <p:extLst>
      <p:ext uri="{BB962C8B-B14F-4D97-AF65-F5344CB8AC3E}">
        <p14:creationId xmlns:p14="http://schemas.microsoft.com/office/powerpoint/2010/main" val="1739823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us Whoever believes in Him Will live forever The power of hell Forever defeated Now it is well I'm</a:t>
            </a:r>
          </a:p>
        </p:txBody>
      </p:sp>
    </p:spTree>
    <p:extLst>
      <p:ext uri="{BB962C8B-B14F-4D97-AF65-F5344CB8AC3E}">
        <p14:creationId xmlns:p14="http://schemas.microsoft.com/office/powerpoint/2010/main" val="2867955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walking in freedom For God so loved God so loved the world Praise God Praise God From whom all</a:t>
            </a:r>
          </a:p>
        </p:txBody>
      </p:sp>
    </p:spTree>
    <p:extLst>
      <p:ext uri="{BB962C8B-B14F-4D97-AF65-F5344CB8AC3E}">
        <p14:creationId xmlns:p14="http://schemas.microsoft.com/office/powerpoint/2010/main" val="1273677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blessings flow Praise Him Praise Him For the wonders of His love Praise God Praise God From</a:t>
            </a:r>
          </a:p>
        </p:txBody>
      </p:sp>
    </p:spTree>
    <p:extLst>
      <p:ext uri="{BB962C8B-B14F-4D97-AF65-F5344CB8AC3E}">
        <p14:creationId xmlns:p14="http://schemas.microsoft.com/office/powerpoint/2010/main" val="37602024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whom all blessings flow Praise Him Praise Him For the wonders of His love His amazing love For God</a:t>
            </a:r>
          </a:p>
        </p:txBody>
      </p:sp>
    </p:spTree>
    <p:extLst>
      <p:ext uri="{BB962C8B-B14F-4D97-AF65-F5344CB8AC3E}">
        <p14:creationId xmlns:p14="http://schemas.microsoft.com/office/powerpoint/2010/main" val="32570751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so loved The world that He gave us His one and only Son to save For God so loved The world that He</a:t>
            </a:r>
          </a:p>
        </p:txBody>
      </p:sp>
    </p:spTree>
    <p:extLst>
      <p:ext uri="{BB962C8B-B14F-4D97-AF65-F5344CB8AC3E}">
        <p14:creationId xmlns:p14="http://schemas.microsoft.com/office/powerpoint/2010/main" val="35406951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gave us His one and only Son to save us Whoever believes in Him Will live forever (He did it all for you, </a:t>
            </a:r>
          </a:p>
        </p:txBody>
      </p:sp>
    </p:spTree>
    <p:extLst>
      <p:ext uri="{BB962C8B-B14F-4D97-AF65-F5344CB8AC3E}">
        <p14:creationId xmlns:p14="http://schemas.microsoft.com/office/powerpoint/2010/main" val="36394959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yeah) The power of hell Forever defeated Now it is well I'm walking in freedom For God so love God so</a:t>
            </a:r>
          </a:p>
        </p:txBody>
      </p:sp>
    </p:spTree>
    <p:extLst>
      <p:ext uri="{BB962C8B-B14F-4D97-AF65-F5344CB8AC3E}">
        <p14:creationId xmlns:p14="http://schemas.microsoft.com/office/powerpoint/2010/main" val="25992860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400" dirty="0">
                <a:solidFill>
                  <a:schemeClr val="bg1"/>
                </a:solidFill>
                <a:latin typeface="Arial"/>
                <a:ea typeface="+mn-lt"/>
                <a:cs typeface="+mn-lt"/>
              </a:rPr>
              <a:t>love the world Bring all your failures Bring your addictions Come lay them down At the foot of</a:t>
            </a:r>
          </a:p>
        </p:txBody>
      </p:sp>
    </p:spTree>
    <p:extLst>
      <p:ext uri="{BB962C8B-B14F-4D97-AF65-F5344CB8AC3E}">
        <p14:creationId xmlns:p14="http://schemas.microsoft.com/office/powerpoint/2010/main" val="37896790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 cross Jesus is waiting God so loved the world</a:t>
            </a:r>
          </a:p>
        </p:txBody>
      </p:sp>
    </p:spTree>
    <p:extLst>
      <p:ext uri="{BB962C8B-B14F-4D97-AF65-F5344CB8AC3E}">
        <p14:creationId xmlns:p14="http://schemas.microsoft.com/office/powerpoint/2010/main" val="3720518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opened the prison doors He parted the raging sea My God, He holds the victory There's joy in the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5358531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”King of My Heart”</a:t>
            </a:r>
          </a:p>
          <a:p>
            <a:pPr marL="0" indent="0" algn="ctr">
              <a:buNone/>
            </a:pPr>
            <a:r>
              <a:rPr lang="en-US" sz="4400" b="1" dirty="0">
                <a:solidFill>
                  <a:schemeClr val="bg1"/>
                </a:solidFill>
                <a:latin typeface="Arial"/>
                <a:ea typeface="+mn-lt"/>
                <a:cs typeface="+mn-lt"/>
              </a:rPr>
              <a:t>(Bethel)</a:t>
            </a:r>
          </a:p>
        </p:txBody>
      </p:sp>
    </p:spTree>
    <p:extLst>
      <p:ext uri="{BB962C8B-B14F-4D97-AF65-F5344CB8AC3E}">
        <p14:creationId xmlns:p14="http://schemas.microsoft.com/office/powerpoint/2010/main" val="996046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Let the King of my heart Be the mountain where I run The fountain I drink from Oh, He is my song Let</a:t>
            </a:r>
          </a:p>
        </p:txBody>
      </p:sp>
    </p:spTree>
    <p:extLst>
      <p:ext uri="{BB962C8B-B14F-4D97-AF65-F5344CB8AC3E}">
        <p14:creationId xmlns:p14="http://schemas.microsoft.com/office/powerpoint/2010/main" val="16600337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the King of my heart Be the shadow where I hide</a:t>
            </a:r>
          </a:p>
          <a:p>
            <a:pPr marL="0" indent="0" algn="ctr">
              <a:buNone/>
            </a:pPr>
            <a:r>
              <a:rPr lang="en-US" sz="4000" dirty="0">
                <a:solidFill>
                  <a:schemeClr val="bg1"/>
                </a:solidFill>
                <a:latin typeface="Arial"/>
                <a:ea typeface="+mn-lt"/>
                <a:cs typeface="+mn-lt"/>
              </a:rPr>
              <a:t>The ransom for my life Oh, He is my song </a:t>
            </a:r>
            <a:r>
              <a:rPr lang="en-US" sz="4000" dirty="0" err="1">
                <a:solidFill>
                  <a:schemeClr val="bg1"/>
                </a:solidFill>
                <a:latin typeface="Arial"/>
                <a:ea typeface="+mn-lt"/>
                <a:cs typeface="+mn-lt"/>
              </a:rPr>
              <a:t>'Cause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0044785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You are good You are good, oh </a:t>
            </a:r>
            <a:r>
              <a:rPr lang="en-US" sz="4000" dirty="0" err="1">
                <a:solidFill>
                  <a:schemeClr val="bg1"/>
                </a:solidFill>
                <a:latin typeface="Arial"/>
                <a:ea typeface="+mn-lt"/>
                <a:cs typeface="+mn-lt"/>
              </a:rPr>
              <a:t>oh</a:t>
            </a:r>
            <a:r>
              <a:rPr lang="en-US" sz="4000" dirty="0">
                <a:solidFill>
                  <a:schemeClr val="bg1"/>
                </a:solidFill>
                <a:latin typeface="Arial"/>
                <a:ea typeface="+mn-lt"/>
                <a:cs typeface="+mn-lt"/>
              </a:rPr>
              <a:t> You are good You are good, oh </a:t>
            </a:r>
            <a:r>
              <a:rPr lang="en-US" sz="4000" dirty="0" err="1">
                <a:solidFill>
                  <a:schemeClr val="bg1"/>
                </a:solidFill>
                <a:latin typeface="Arial"/>
                <a:ea typeface="+mn-lt"/>
                <a:cs typeface="+mn-lt"/>
              </a:rPr>
              <a:t>oh</a:t>
            </a:r>
            <a:r>
              <a:rPr lang="en-US" sz="4000" dirty="0">
                <a:solidFill>
                  <a:schemeClr val="bg1"/>
                </a:solidFill>
                <a:latin typeface="Arial"/>
                <a:ea typeface="+mn-lt"/>
                <a:cs typeface="+mn-lt"/>
              </a:rPr>
              <a:t> You are good You are good, oh</a:t>
            </a:r>
          </a:p>
        </p:txBody>
      </p:sp>
    </p:spTree>
    <p:extLst>
      <p:ext uri="{BB962C8B-B14F-4D97-AF65-F5344CB8AC3E}">
        <p14:creationId xmlns:p14="http://schemas.microsoft.com/office/powerpoint/2010/main" val="1657591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Oh You are good You are good, oh </a:t>
            </a:r>
            <a:r>
              <a:rPr lang="en-US" sz="4000" dirty="0" err="1">
                <a:solidFill>
                  <a:schemeClr val="bg1"/>
                </a:solidFill>
                <a:latin typeface="Arial"/>
                <a:ea typeface="+mn-lt"/>
                <a:cs typeface="+mn-lt"/>
              </a:rPr>
              <a:t>oh</a:t>
            </a:r>
            <a:r>
              <a:rPr lang="en-US" sz="4000" dirty="0">
                <a:solidFill>
                  <a:schemeClr val="bg1"/>
                </a:solidFill>
                <a:latin typeface="Arial"/>
                <a:ea typeface="+mn-lt"/>
                <a:cs typeface="+mn-lt"/>
              </a:rPr>
              <a:t> And let the King of my heart Be the wind inside my sails The</a:t>
            </a:r>
          </a:p>
        </p:txBody>
      </p:sp>
    </p:spTree>
    <p:extLst>
      <p:ext uri="{BB962C8B-B14F-4D97-AF65-F5344CB8AC3E}">
        <p14:creationId xmlns:p14="http://schemas.microsoft.com/office/powerpoint/2010/main" val="8887832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anchor in the waves Oh </a:t>
            </a:r>
            <a:r>
              <a:rPr lang="en-US" sz="4000" dirty="0" err="1">
                <a:solidFill>
                  <a:schemeClr val="bg1"/>
                </a:solidFill>
                <a:latin typeface="Arial"/>
                <a:ea typeface="+mn-lt"/>
                <a:cs typeface="+mn-lt"/>
              </a:rPr>
              <a:t>oh</a:t>
            </a:r>
            <a:r>
              <a:rPr lang="en-US" sz="4000" dirty="0">
                <a:solidFill>
                  <a:schemeClr val="bg1"/>
                </a:solidFill>
                <a:latin typeface="Arial"/>
                <a:ea typeface="+mn-lt"/>
                <a:cs typeface="+mn-lt"/>
              </a:rPr>
              <a:t>, He is my song Let the King of my heart Be the fire inside my veins The</a:t>
            </a:r>
          </a:p>
        </p:txBody>
      </p:sp>
    </p:spTree>
    <p:extLst>
      <p:ext uri="{BB962C8B-B14F-4D97-AF65-F5344CB8AC3E}">
        <p14:creationId xmlns:p14="http://schemas.microsoft.com/office/powerpoint/2010/main" val="19785512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echo of my days Oh </a:t>
            </a:r>
            <a:r>
              <a:rPr lang="en-US" sz="4000" dirty="0" err="1">
                <a:solidFill>
                  <a:schemeClr val="bg1"/>
                </a:solidFill>
                <a:latin typeface="Arial"/>
                <a:ea typeface="+mn-lt"/>
                <a:cs typeface="+mn-lt"/>
              </a:rPr>
              <a:t>oh</a:t>
            </a:r>
            <a:r>
              <a:rPr lang="en-US" sz="4000" dirty="0">
                <a:solidFill>
                  <a:schemeClr val="bg1"/>
                </a:solidFill>
                <a:latin typeface="Arial"/>
                <a:ea typeface="+mn-lt"/>
                <a:cs typeface="+mn-lt"/>
              </a:rPr>
              <a:t>, He is my song Let the King of my heart Be the wind inside my sails The anchor</a:t>
            </a:r>
          </a:p>
        </p:txBody>
      </p:sp>
    </p:spTree>
    <p:extLst>
      <p:ext uri="{BB962C8B-B14F-4D97-AF65-F5344CB8AC3E}">
        <p14:creationId xmlns:p14="http://schemas.microsoft.com/office/powerpoint/2010/main" val="5765296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in the waves Oh </a:t>
            </a:r>
            <a:r>
              <a:rPr lang="en-US" sz="4000" dirty="0" err="1">
                <a:solidFill>
                  <a:schemeClr val="bg1"/>
                </a:solidFill>
                <a:latin typeface="Arial"/>
                <a:ea typeface="+mn-lt"/>
                <a:cs typeface="+mn-lt"/>
              </a:rPr>
              <a:t>oh</a:t>
            </a:r>
            <a:r>
              <a:rPr lang="en-US" sz="4000" dirty="0">
                <a:solidFill>
                  <a:schemeClr val="bg1"/>
                </a:solidFill>
                <a:latin typeface="Arial"/>
                <a:ea typeface="+mn-lt"/>
                <a:cs typeface="+mn-lt"/>
              </a:rPr>
              <a:t>, He is my song Let the King of my heart Be the fire inside my veins The echo of my</a:t>
            </a:r>
          </a:p>
        </p:txBody>
      </p:sp>
    </p:spTree>
    <p:extLst>
      <p:ext uri="{BB962C8B-B14F-4D97-AF65-F5344CB8AC3E}">
        <p14:creationId xmlns:p14="http://schemas.microsoft.com/office/powerpoint/2010/main" val="13599948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days Oh, He is my song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You are good You are good, oh </a:t>
            </a:r>
            <a:r>
              <a:rPr lang="en-US" sz="4000" dirty="0" err="1">
                <a:solidFill>
                  <a:schemeClr val="bg1"/>
                </a:solidFill>
                <a:latin typeface="Arial"/>
                <a:ea typeface="+mn-lt"/>
                <a:cs typeface="+mn-lt"/>
              </a:rPr>
              <a:t>oh</a:t>
            </a:r>
            <a:r>
              <a:rPr lang="en-US" sz="4000" dirty="0">
                <a:solidFill>
                  <a:schemeClr val="bg1"/>
                </a:solidFill>
                <a:latin typeface="Arial"/>
                <a:ea typeface="+mn-lt"/>
                <a:cs typeface="+mn-lt"/>
              </a:rPr>
              <a:t> You are good You are good, oh </a:t>
            </a:r>
            <a:r>
              <a:rPr lang="en-US" sz="4000" dirty="0" err="1">
                <a:solidFill>
                  <a:schemeClr val="bg1"/>
                </a:solidFill>
                <a:latin typeface="Arial"/>
                <a:ea typeface="+mn-lt"/>
                <a:cs typeface="+mn-lt"/>
              </a:rPr>
              <a:t>oh</a:t>
            </a:r>
            <a:endParaRPr lang="en-US" sz="4000" dirty="0">
              <a:solidFill>
                <a:schemeClr val="bg1"/>
              </a:solidFill>
              <a:latin typeface="Arial"/>
              <a:ea typeface="+mn-lt"/>
              <a:cs typeface="+mn-lt"/>
            </a:endParaRPr>
          </a:p>
          <a:p>
            <a:pPr marL="0" indent="0" algn="ctr">
              <a:buNone/>
            </a:pP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625314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are good You are good, oh </a:t>
            </a:r>
            <a:r>
              <a:rPr lang="en-US" sz="4000" dirty="0" err="1">
                <a:solidFill>
                  <a:schemeClr val="bg1"/>
                </a:solidFill>
                <a:latin typeface="Arial"/>
                <a:ea typeface="+mn-lt"/>
                <a:cs typeface="+mn-lt"/>
              </a:rPr>
              <a:t>oh</a:t>
            </a:r>
            <a:r>
              <a:rPr lang="en-US" sz="4000" dirty="0">
                <a:solidFill>
                  <a:schemeClr val="bg1"/>
                </a:solidFill>
                <a:latin typeface="Arial"/>
                <a:ea typeface="+mn-lt"/>
                <a:cs typeface="+mn-lt"/>
              </a:rPr>
              <a:t> You are good You are good, oh </a:t>
            </a:r>
            <a:r>
              <a:rPr lang="en-US" sz="4000" dirty="0" err="1">
                <a:solidFill>
                  <a:schemeClr val="bg1"/>
                </a:solidFill>
                <a:latin typeface="Arial"/>
                <a:ea typeface="+mn-lt"/>
                <a:cs typeface="+mn-lt"/>
              </a:rPr>
              <a:t>oh</a:t>
            </a:r>
            <a:r>
              <a:rPr lang="en-US" sz="4000" dirty="0">
                <a:solidFill>
                  <a:schemeClr val="bg1"/>
                </a:solidFill>
                <a:latin typeface="Arial"/>
                <a:ea typeface="+mn-lt"/>
                <a:cs typeface="+mn-lt"/>
              </a:rPr>
              <a:t> You're never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let You're never</a:t>
            </a:r>
          </a:p>
        </p:txBody>
      </p:sp>
    </p:spTree>
    <p:extLst>
      <p:ext uri="{BB962C8B-B14F-4D97-AF65-F5344CB8AC3E}">
        <p14:creationId xmlns:p14="http://schemas.microsoft.com/office/powerpoint/2010/main" val="2217541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house of the Lord There's joy in the house of the Lord today And we won't be quiet We shout out Your</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2826993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let me down And You're never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let</a:t>
            </a:r>
          </a:p>
          <a:p>
            <a:pPr marL="0" indent="0" algn="ctr">
              <a:buNone/>
            </a:pPr>
            <a:r>
              <a:rPr lang="en-US" sz="4000" dirty="0">
                <a:solidFill>
                  <a:schemeClr val="bg1"/>
                </a:solidFill>
                <a:latin typeface="Arial"/>
                <a:ea typeface="+mn-lt"/>
                <a:cs typeface="+mn-lt"/>
              </a:rPr>
              <a:t>You're never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let me down You're never </a:t>
            </a:r>
            <a:r>
              <a:rPr lang="en-US" sz="4000" dirty="0" err="1">
                <a:solidFill>
                  <a:schemeClr val="bg1"/>
                </a:solidFill>
                <a:latin typeface="Arial"/>
                <a:ea typeface="+mn-lt"/>
                <a:cs typeface="+mn-lt"/>
              </a:rPr>
              <a:t>gonna</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8049997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Let You're never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let me down You're never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let You're never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let me down You're</a:t>
            </a:r>
          </a:p>
        </p:txBody>
      </p:sp>
    </p:spTree>
    <p:extLst>
      <p:ext uri="{BB962C8B-B14F-4D97-AF65-F5344CB8AC3E}">
        <p14:creationId xmlns:p14="http://schemas.microsoft.com/office/powerpoint/2010/main" val="12403959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never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let You're never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let You're never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let me down You're never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let You're</a:t>
            </a:r>
          </a:p>
        </p:txBody>
      </p:sp>
    </p:spTree>
    <p:extLst>
      <p:ext uri="{BB962C8B-B14F-4D97-AF65-F5344CB8AC3E}">
        <p14:creationId xmlns:p14="http://schemas.microsoft.com/office/powerpoint/2010/main" val="32014531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never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let me down You're never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let</a:t>
            </a:r>
          </a:p>
          <a:p>
            <a:pPr marL="0" indent="0" algn="ctr">
              <a:buNone/>
            </a:pPr>
            <a:r>
              <a:rPr lang="en-US" sz="4000" dirty="0">
                <a:solidFill>
                  <a:schemeClr val="bg1"/>
                </a:solidFill>
                <a:latin typeface="Arial"/>
                <a:ea typeface="+mn-lt"/>
                <a:cs typeface="+mn-lt"/>
              </a:rPr>
              <a:t>You're never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let me down Oh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You are</a:t>
            </a:r>
          </a:p>
        </p:txBody>
      </p:sp>
    </p:spTree>
    <p:extLst>
      <p:ext uri="{BB962C8B-B14F-4D97-AF65-F5344CB8AC3E}">
        <p14:creationId xmlns:p14="http://schemas.microsoft.com/office/powerpoint/2010/main" val="25714559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Good You are good, oh </a:t>
            </a:r>
            <a:r>
              <a:rPr lang="en-US" sz="4000" dirty="0" err="1">
                <a:solidFill>
                  <a:schemeClr val="bg1"/>
                </a:solidFill>
                <a:latin typeface="Arial"/>
                <a:ea typeface="+mn-lt"/>
                <a:cs typeface="+mn-lt"/>
              </a:rPr>
              <a:t>oh</a:t>
            </a:r>
            <a:r>
              <a:rPr lang="en-US" sz="4000" dirty="0">
                <a:solidFill>
                  <a:schemeClr val="bg1"/>
                </a:solidFill>
                <a:latin typeface="Arial"/>
                <a:ea typeface="+mn-lt"/>
                <a:cs typeface="+mn-lt"/>
              </a:rPr>
              <a:t>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You are good You are good, oh </a:t>
            </a:r>
            <a:r>
              <a:rPr lang="en-US" sz="4000" dirty="0" err="1">
                <a:solidFill>
                  <a:schemeClr val="bg1"/>
                </a:solidFill>
                <a:latin typeface="Arial"/>
                <a:ea typeface="+mn-lt"/>
                <a:cs typeface="+mn-lt"/>
              </a:rPr>
              <a:t>oh</a:t>
            </a:r>
            <a:r>
              <a:rPr lang="en-US" sz="4000" dirty="0">
                <a:solidFill>
                  <a:schemeClr val="bg1"/>
                </a:solidFill>
                <a:latin typeface="Arial"/>
                <a:ea typeface="+mn-lt"/>
                <a:cs typeface="+mn-lt"/>
              </a:rPr>
              <a:t>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You are good You are good, </a:t>
            </a:r>
          </a:p>
        </p:txBody>
      </p:sp>
    </p:spTree>
    <p:extLst>
      <p:ext uri="{BB962C8B-B14F-4D97-AF65-F5344CB8AC3E}">
        <p14:creationId xmlns:p14="http://schemas.microsoft.com/office/powerpoint/2010/main" val="2111393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oh </a:t>
            </a:r>
            <a:r>
              <a:rPr lang="en-US" sz="4000" dirty="0" err="1">
                <a:solidFill>
                  <a:schemeClr val="bg1"/>
                </a:solidFill>
                <a:latin typeface="Arial"/>
                <a:ea typeface="+mn-lt"/>
                <a:cs typeface="+mn-lt"/>
              </a:rPr>
              <a:t>oh</a:t>
            </a:r>
            <a:r>
              <a:rPr lang="en-US" sz="4000" dirty="0">
                <a:solidFill>
                  <a:schemeClr val="bg1"/>
                </a:solidFill>
                <a:latin typeface="Arial"/>
                <a:ea typeface="+mn-lt"/>
                <a:cs typeface="+mn-lt"/>
              </a:rPr>
              <a:t> You are good You are good, oh </a:t>
            </a:r>
            <a:r>
              <a:rPr lang="en-US" sz="4000" dirty="0" err="1">
                <a:solidFill>
                  <a:schemeClr val="bg1"/>
                </a:solidFill>
                <a:latin typeface="Arial"/>
                <a:ea typeface="+mn-lt"/>
                <a:cs typeface="+mn-lt"/>
              </a:rPr>
              <a:t>oh</a:t>
            </a:r>
            <a:r>
              <a:rPr lang="en-US" sz="4000" dirty="0">
                <a:solidFill>
                  <a:schemeClr val="bg1"/>
                </a:solidFill>
                <a:latin typeface="Arial"/>
                <a:ea typeface="+mn-lt"/>
                <a:cs typeface="+mn-lt"/>
              </a:rPr>
              <a:t> You're never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let You're never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let me down</a:t>
            </a:r>
          </a:p>
          <a:p>
            <a:pPr marL="0" indent="0" algn="ctr">
              <a:buNone/>
            </a:pP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42018977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You're never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let You're never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let me down You're never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let You're never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let</a:t>
            </a:r>
          </a:p>
        </p:txBody>
      </p:sp>
    </p:spTree>
    <p:extLst>
      <p:ext uri="{BB962C8B-B14F-4D97-AF65-F5344CB8AC3E}">
        <p14:creationId xmlns:p14="http://schemas.microsoft.com/office/powerpoint/2010/main" val="11835613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me down You're never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let You're never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let me down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You are good You are good, oh</a:t>
            </a:r>
          </a:p>
        </p:txBody>
      </p:sp>
    </p:spTree>
    <p:extLst>
      <p:ext uri="{BB962C8B-B14F-4D97-AF65-F5344CB8AC3E}">
        <p14:creationId xmlns:p14="http://schemas.microsoft.com/office/powerpoint/2010/main" val="14085323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Oh You are good You are good, oh </a:t>
            </a:r>
            <a:r>
              <a:rPr lang="en-US" sz="4000" dirty="0" err="1">
                <a:solidFill>
                  <a:schemeClr val="bg1"/>
                </a:solidFill>
                <a:latin typeface="Arial"/>
                <a:ea typeface="+mn-lt"/>
                <a:cs typeface="+mn-lt"/>
              </a:rPr>
              <a:t>oh</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5481678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“Nothing Else”</a:t>
            </a:r>
          </a:p>
          <a:p>
            <a:pPr marL="0" indent="0" algn="ctr">
              <a:buNone/>
            </a:pPr>
            <a:r>
              <a:rPr lang="en-US" sz="4400" b="1" dirty="0">
                <a:solidFill>
                  <a:schemeClr val="bg1"/>
                </a:solidFill>
                <a:latin typeface="Arial"/>
                <a:ea typeface="+mn-lt"/>
                <a:cs typeface="+mn-lt"/>
              </a:rPr>
              <a:t>(Cody Carnes)</a:t>
            </a:r>
          </a:p>
        </p:txBody>
      </p:sp>
    </p:spTree>
    <p:extLst>
      <p:ext uri="{BB962C8B-B14F-4D97-AF65-F5344CB8AC3E}">
        <p14:creationId xmlns:p14="http://schemas.microsoft.com/office/powerpoint/2010/main" val="427378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praise There's joy in the house of the Lord Our God is surely in this place And we won't be quiet We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2159956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I'm caught up in Your presence I just want to sit here at Your feet I'm caught up in this holy moment I never</a:t>
            </a:r>
          </a:p>
        </p:txBody>
      </p:sp>
    </p:spTree>
    <p:extLst>
      <p:ext uri="{BB962C8B-B14F-4D97-AF65-F5344CB8AC3E}">
        <p14:creationId xmlns:p14="http://schemas.microsoft.com/office/powerpoint/2010/main" val="8403221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err="1">
                <a:solidFill>
                  <a:schemeClr val="bg1"/>
                </a:solidFill>
                <a:latin typeface="Arial" panose="020B0604020202020204" pitchFamily="34" charset="0"/>
                <a:ea typeface="+mn-lt"/>
                <a:cs typeface="Arial" panose="020B0604020202020204" pitchFamily="34" charset="0"/>
              </a:rPr>
              <a:t>wanna</a:t>
            </a:r>
            <a:r>
              <a:rPr lang="en-US" sz="4000" dirty="0">
                <a:solidFill>
                  <a:schemeClr val="bg1"/>
                </a:solidFill>
                <a:latin typeface="Arial" panose="020B0604020202020204" pitchFamily="34" charset="0"/>
                <a:ea typeface="+mn-lt"/>
                <a:cs typeface="Arial" panose="020B0604020202020204" pitchFamily="34" charset="0"/>
              </a:rPr>
              <a:t> leave Oh, I'm not here for blessings Jesus, You don't owe me anything More than anything that</a:t>
            </a:r>
          </a:p>
        </p:txBody>
      </p:sp>
    </p:spTree>
    <p:extLst>
      <p:ext uri="{BB962C8B-B14F-4D97-AF65-F5344CB8AC3E}">
        <p14:creationId xmlns:p14="http://schemas.microsoft.com/office/powerpoint/2010/main" val="37772245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You can do I just want You I'm sorry when I've just gone through the motions I'm sorry when I just sang</a:t>
            </a:r>
          </a:p>
        </p:txBody>
      </p:sp>
    </p:spTree>
    <p:extLst>
      <p:ext uri="{BB962C8B-B14F-4D97-AF65-F5344CB8AC3E}">
        <p14:creationId xmlns:p14="http://schemas.microsoft.com/office/powerpoint/2010/main" val="24130686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with my agenda I'm sorry when I forgot that You're enough Take me back to where we started I open up</a:t>
            </a:r>
          </a:p>
        </p:txBody>
      </p:sp>
    </p:spTree>
    <p:extLst>
      <p:ext uri="{BB962C8B-B14F-4D97-AF65-F5344CB8AC3E}">
        <p14:creationId xmlns:p14="http://schemas.microsoft.com/office/powerpoint/2010/main" val="35275522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moment I never </a:t>
            </a:r>
            <a:r>
              <a:rPr lang="en-US" sz="4000" dirty="0" err="1">
                <a:solidFill>
                  <a:schemeClr val="bg1"/>
                </a:solidFill>
                <a:latin typeface="Arial" panose="020B0604020202020204" pitchFamily="34" charset="0"/>
                <a:ea typeface="+mn-lt"/>
                <a:cs typeface="Arial" panose="020B0604020202020204" pitchFamily="34" charset="0"/>
              </a:rPr>
              <a:t>wanna</a:t>
            </a:r>
            <a:r>
              <a:rPr lang="en-US" sz="4000" dirty="0">
                <a:solidFill>
                  <a:schemeClr val="bg1"/>
                </a:solidFill>
                <a:latin typeface="Arial" panose="020B0604020202020204" pitchFamily="34" charset="0"/>
                <a:ea typeface="+mn-lt"/>
                <a:cs typeface="Arial" panose="020B0604020202020204" pitchFamily="34" charset="0"/>
              </a:rPr>
              <a:t> leave Oh, I'm not here for blessings Jesus, You don't owe me anything And</a:t>
            </a:r>
          </a:p>
        </p:txBody>
      </p:sp>
    </p:spTree>
    <p:extLst>
      <p:ext uri="{BB962C8B-B14F-4D97-AF65-F5344CB8AC3E}">
        <p14:creationId xmlns:p14="http://schemas.microsoft.com/office/powerpoint/2010/main" val="5937731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more than anything that You can do I just want You</a:t>
            </a:r>
          </a:p>
          <a:p>
            <a:pPr marL="0" indent="0" algn="ctr">
              <a:buNone/>
            </a:pPr>
            <a:r>
              <a:rPr lang="en-US" sz="4000" dirty="0">
                <a:solidFill>
                  <a:schemeClr val="bg1"/>
                </a:solidFill>
                <a:latin typeface="Arial" panose="020B0604020202020204" pitchFamily="34" charset="0"/>
                <a:ea typeface="+mn-lt"/>
                <a:cs typeface="Arial" panose="020B0604020202020204" pitchFamily="34" charset="0"/>
              </a:rPr>
              <a:t>I just want You Nothing else, nothing else Nothing</a:t>
            </a:r>
          </a:p>
        </p:txBody>
      </p:sp>
    </p:spTree>
    <p:extLst>
      <p:ext uri="{BB962C8B-B14F-4D97-AF65-F5344CB8AC3E}">
        <p14:creationId xmlns:p14="http://schemas.microsoft.com/office/powerpoint/2010/main" val="29156977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else will do I just want You Nothing else, nothing else</a:t>
            </a:r>
          </a:p>
          <a:p>
            <a:pPr marL="0" indent="0" algn="ctr">
              <a:buNone/>
            </a:pPr>
            <a:r>
              <a:rPr lang="en-US" sz="4000" dirty="0">
                <a:solidFill>
                  <a:schemeClr val="bg1"/>
                </a:solidFill>
                <a:latin typeface="Arial" panose="020B0604020202020204" pitchFamily="34" charset="0"/>
                <a:ea typeface="+mn-lt"/>
                <a:cs typeface="Arial" panose="020B0604020202020204" pitchFamily="34" charset="0"/>
              </a:rPr>
              <a:t>Nothing else will do I just want You Nothing else,  </a:t>
            </a:r>
          </a:p>
        </p:txBody>
      </p:sp>
    </p:spTree>
    <p:extLst>
      <p:ext uri="{BB962C8B-B14F-4D97-AF65-F5344CB8AC3E}">
        <p14:creationId xmlns:p14="http://schemas.microsoft.com/office/powerpoint/2010/main" val="38790473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nothing else Nothing else will do I just want You</a:t>
            </a:r>
          </a:p>
          <a:p>
            <a:pPr marL="0" indent="0" algn="ctr">
              <a:buNone/>
            </a:pPr>
            <a:r>
              <a:rPr lang="en-US" sz="4000" dirty="0">
                <a:solidFill>
                  <a:schemeClr val="bg1"/>
                </a:solidFill>
                <a:latin typeface="Arial" panose="020B0604020202020204" pitchFamily="34" charset="0"/>
                <a:ea typeface="+mn-lt"/>
                <a:cs typeface="Arial" panose="020B0604020202020204" pitchFamily="34" charset="0"/>
              </a:rPr>
              <a:t>Nothing else, nothing else, Jesus Nothing else will do</a:t>
            </a:r>
          </a:p>
        </p:txBody>
      </p:sp>
    </p:spTree>
    <p:extLst>
      <p:ext uri="{BB962C8B-B14F-4D97-AF65-F5344CB8AC3E}">
        <p14:creationId xmlns:p14="http://schemas.microsoft.com/office/powerpoint/2010/main" val="37639239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I just want You Nothing else, nothing else Nothing else will do I just want You Nothing else, nothing</a:t>
            </a:r>
          </a:p>
        </p:txBody>
      </p:sp>
    </p:spTree>
    <p:extLst>
      <p:ext uri="{BB962C8B-B14F-4D97-AF65-F5344CB8AC3E}">
        <p14:creationId xmlns:p14="http://schemas.microsoft.com/office/powerpoint/2010/main" val="31131533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400" dirty="0">
                <a:solidFill>
                  <a:schemeClr val="bg1"/>
                </a:solidFill>
                <a:latin typeface="Arial" panose="020B0604020202020204" pitchFamily="34" charset="0"/>
                <a:ea typeface="+mn-lt"/>
                <a:cs typeface="Arial" panose="020B0604020202020204" pitchFamily="34" charset="0"/>
              </a:rPr>
              <a:t>else, Jesus Nothing else will do I'm coming back to where we started I'm coming back to where</a:t>
            </a:r>
          </a:p>
        </p:txBody>
      </p:sp>
    </p:spTree>
    <p:extLst>
      <p:ext uri="{BB962C8B-B14F-4D97-AF65-F5344CB8AC3E}">
        <p14:creationId xmlns:p14="http://schemas.microsoft.com/office/powerpoint/2010/main" val="1480165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shout out Your praise (Oh-oh, oh) we shout out Your praise (Oh-oh, oh) We sing to the God who heals We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6608467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we started When I first felt Your love You're all that matters, Jesus You're all that matters I'm coming</a:t>
            </a:r>
          </a:p>
        </p:txBody>
      </p:sp>
    </p:spTree>
    <p:extLst>
      <p:ext uri="{BB962C8B-B14F-4D97-AF65-F5344CB8AC3E}">
        <p14:creationId xmlns:p14="http://schemas.microsoft.com/office/powerpoint/2010/main" val="16085811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ea typeface="+mn-lt"/>
                <a:cs typeface="Arial" panose="020B0604020202020204" pitchFamily="34" charset="0"/>
              </a:rPr>
              <a:t>back to what really matters Just Your heart I just </a:t>
            </a:r>
            <a:r>
              <a:rPr lang="en-US" sz="4000" dirty="0" err="1">
                <a:solidFill>
                  <a:schemeClr val="bg1"/>
                </a:solidFill>
                <a:latin typeface="Arial" panose="020B0604020202020204" pitchFamily="34" charset="0"/>
                <a:ea typeface="+mn-lt"/>
                <a:cs typeface="Arial" panose="020B0604020202020204" pitchFamily="34" charset="0"/>
              </a:rPr>
              <a:t>wanna</a:t>
            </a:r>
            <a:r>
              <a:rPr lang="en-US" sz="4000" dirty="0">
                <a:solidFill>
                  <a:schemeClr val="bg1"/>
                </a:solidFill>
                <a:latin typeface="Arial" panose="020B0604020202020204" pitchFamily="34" charset="0"/>
                <a:ea typeface="+mn-lt"/>
                <a:cs typeface="Arial" panose="020B0604020202020204" pitchFamily="34" charset="0"/>
              </a:rPr>
              <a:t> bless Your heart, Jesus I'm caught up in Your</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326047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presence I just want to sit here at Your feet I'm caught up in this holy moment I never </a:t>
            </a:r>
            <a:r>
              <a:rPr lang="en-US" sz="4000" dirty="0" err="1">
                <a:solidFill>
                  <a:schemeClr val="bg1"/>
                </a:solidFill>
                <a:latin typeface="Arial" panose="020B0604020202020204" pitchFamily="34" charset="0"/>
                <a:ea typeface="+mn-lt"/>
                <a:cs typeface="Arial" panose="020B0604020202020204" pitchFamily="34" charset="0"/>
              </a:rPr>
              <a:t>wanna</a:t>
            </a:r>
            <a:r>
              <a:rPr lang="en-US" sz="4000" dirty="0">
                <a:solidFill>
                  <a:schemeClr val="bg1"/>
                </a:solidFill>
                <a:latin typeface="Arial" panose="020B0604020202020204" pitchFamily="34" charset="0"/>
                <a:ea typeface="+mn-lt"/>
                <a:cs typeface="Arial" panose="020B0604020202020204" pitchFamily="34" charset="0"/>
              </a:rPr>
              <a:t> leave</a:t>
            </a:r>
          </a:p>
        </p:txBody>
      </p:sp>
    </p:spTree>
    <p:extLst>
      <p:ext uri="{BB962C8B-B14F-4D97-AF65-F5344CB8AC3E}">
        <p14:creationId xmlns:p14="http://schemas.microsoft.com/office/powerpoint/2010/main" val="37711635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And oh, I'm not here for blessings Jesus, You don't owe me anything More than anything that You can</a:t>
            </a:r>
            <a:endParaRPr lang="en-US" sz="4000" b="1" dirty="0">
              <a:solidFill>
                <a:schemeClr val="bg1"/>
              </a:solidFill>
              <a:latin typeface="Arial"/>
              <a:ea typeface="+mn-lt"/>
              <a:cs typeface="+mn-lt"/>
            </a:endParaRPr>
          </a:p>
        </p:txBody>
      </p:sp>
    </p:spTree>
    <p:extLst>
      <p:ext uri="{BB962C8B-B14F-4D97-AF65-F5344CB8AC3E}">
        <p14:creationId xmlns:p14="http://schemas.microsoft.com/office/powerpoint/2010/main" val="40818866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Do Oh, I just want You</a:t>
            </a:r>
            <a:endParaRPr lang="en-US" sz="4000" b="1" dirty="0">
              <a:solidFill>
                <a:schemeClr val="bg1"/>
              </a:solidFill>
              <a:latin typeface="Arial"/>
              <a:ea typeface="+mn-lt"/>
              <a:cs typeface="+mn-lt"/>
            </a:endParaRPr>
          </a:p>
          <a:p>
            <a:pPr marL="0" indent="0" algn="ctr">
              <a:buNone/>
            </a:pPr>
            <a:r>
              <a:rPr lang="en-US" sz="4000" dirty="0">
                <a:solidFill>
                  <a:schemeClr val="bg1"/>
                </a:solidFill>
                <a:latin typeface="Arial" panose="020B0604020202020204" pitchFamily="34" charset="0"/>
                <a:ea typeface="+mn-lt"/>
                <a:cs typeface="Arial" panose="020B0604020202020204" pitchFamily="34" charset="0"/>
              </a:rPr>
              <a:t>Do Oh, I just want You</a:t>
            </a:r>
            <a:endParaRPr lang="en-US" sz="4000" b="1" dirty="0">
              <a:solidFill>
                <a:schemeClr val="bg1"/>
              </a:solidFill>
              <a:latin typeface="Arial"/>
              <a:ea typeface="+mn-lt"/>
              <a:cs typeface="+mn-lt"/>
            </a:endParaRPr>
          </a:p>
        </p:txBody>
      </p:sp>
    </p:spTree>
    <p:extLst>
      <p:ext uri="{BB962C8B-B14F-4D97-AF65-F5344CB8AC3E}">
        <p14:creationId xmlns:p14="http://schemas.microsoft.com/office/powerpoint/2010/main" val="35231579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b="1" dirty="0">
                <a:solidFill>
                  <a:schemeClr val="bg1"/>
                </a:solidFill>
                <a:latin typeface="Arial"/>
                <a:ea typeface="+mn-lt"/>
                <a:cs typeface="+mn-lt"/>
              </a:rPr>
              <a:t> Goodness of God</a:t>
            </a:r>
          </a:p>
          <a:p>
            <a:pPr marL="0" indent="0" algn="ctr">
              <a:buNone/>
            </a:pPr>
            <a:r>
              <a:rPr lang="en-US" sz="4000" b="1" dirty="0">
                <a:solidFill>
                  <a:schemeClr val="bg1"/>
                </a:solidFill>
                <a:latin typeface="Arial"/>
                <a:ea typeface="+mn-lt"/>
                <a:cs typeface="+mn-lt"/>
              </a:rPr>
              <a:t>(by Bethel)</a:t>
            </a:r>
          </a:p>
        </p:txBody>
      </p:sp>
    </p:spTree>
    <p:extLst>
      <p:ext uri="{BB962C8B-B14F-4D97-AF65-F5344CB8AC3E}">
        <p14:creationId xmlns:p14="http://schemas.microsoft.com/office/powerpoint/2010/main" val="19697962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I love You, Lord For Your mercy never fails me All my days, I've been held in Your hands From the moment</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5166005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that I wake up Until I lay my head Oh, I will sing of the goodness of God And all my life You have been</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9247881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faithful And all my life You have been so, so good With every breath that I am able Oh, I will sing of the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9432193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goodness of God I love Your voice You have led me through the fire In the darkest night You are close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36504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sing to the God who saves We sing to the God who always makes a way </a:t>
            </a:r>
            <a:r>
              <a:rPr lang="en-US" sz="4000" dirty="0" err="1">
                <a:solidFill>
                  <a:schemeClr val="bg1"/>
                </a:solidFill>
                <a:latin typeface="Arial" panose="020B0604020202020204" pitchFamily="34" charset="0"/>
                <a:ea typeface="+mn-lt"/>
                <a:cs typeface="Arial" panose="020B0604020202020204" pitchFamily="34" charset="0"/>
              </a:rPr>
              <a:t>'Cause</a:t>
            </a:r>
            <a:r>
              <a:rPr lang="en-US" sz="4000" dirty="0">
                <a:solidFill>
                  <a:schemeClr val="bg1"/>
                </a:solidFill>
                <a:latin typeface="Arial" panose="020B0604020202020204" pitchFamily="34" charset="0"/>
                <a:ea typeface="+mn-lt"/>
                <a:cs typeface="Arial" panose="020B0604020202020204" pitchFamily="34" charset="0"/>
              </a:rPr>
              <a:t> He hung up on that</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3083502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God (yeah) And all my life You have been faithful (oh) And all my life You have been so, so good With</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7300598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every breath that I am able Oh, I will sing of the goodness of God (yeah) </a:t>
            </a:r>
            <a:r>
              <a:rPr lang="en-US" sz="4000" dirty="0" err="1">
                <a:solidFill>
                  <a:schemeClr val="bg1"/>
                </a:solidFill>
                <a:latin typeface="Arial" panose="020B0604020202020204" pitchFamily="34" charset="0"/>
                <a:ea typeface="+mn-lt"/>
                <a:cs typeface="Arial" panose="020B0604020202020204" pitchFamily="34" charset="0"/>
              </a:rPr>
              <a:t>'Cause</a:t>
            </a:r>
            <a:r>
              <a:rPr lang="en-US" sz="4000" dirty="0">
                <a:solidFill>
                  <a:schemeClr val="bg1"/>
                </a:solidFill>
                <a:latin typeface="Arial" panose="020B0604020202020204" pitchFamily="34" charset="0"/>
                <a:ea typeface="+mn-lt"/>
                <a:cs typeface="Arial" panose="020B0604020202020204" pitchFamily="34" charset="0"/>
              </a:rPr>
              <a:t> Your goodness is</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4386818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running after It's running after me Your goodness is running after It's running after me With my life laid</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2994615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down I'm surrendered now I give You everything</a:t>
            </a:r>
          </a:p>
          <a:p>
            <a:pPr marL="0" indent="0" algn="ctr">
              <a:buNone/>
            </a:pPr>
            <a:r>
              <a:rPr lang="en-US" sz="4000" dirty="0" err="1">
                <a:solidFill>
                  <a:schemeClr val="bg1"/>
                </a:solidFill>
                <a:latin typeface="Arial" panose="020B0604020202020204" pitchFamily="34" charset="0"/>
                <a:ea typeface="+mn-lt"/>
                <a:cs typeface="Arial" panose="020B0604020202020204" pitchFamily="34" charset="0"/>
              </a:rPr>
              <a:t>'Cause</a:t>
            </a:r>
            <a:r>
              <a:rPr lang="en-US" sz="4000" dirty="0">
                <a:solidFill>
                  <a:schemeClr val="bg1"/>
                </a:solidFill>
                <a:latin typeface="Arial" panose="020B0604020202020204" pitchFamily="34" charset="0"/>
                <a:ea typeface="+mn-lt"/>
                <a:cs typeface="Arial" panose="020B0604020202020204" pitchFamily="34" charset="0"/>
              </a:rPr>
              <a:t> Your goodness is running after It's running</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7520449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after me (oh-oh) </a:t>
            </a:r>
            <a:r>
              <a:rPr lang="en-US" sz="4000" dirty="0" err="1">
                <a:solidFill>
                  <a:schemeClr val="bg1"/>
                </a:solidFill>
                <a:latin typeface="Arial" panose="020B0604020202020204" pitchFamily="34" charset="0"/>
                <a:ea typeface="+mn-lt"/>
                <a:cs typeface="Arial" panose="020B0604020202020204" pitchFamily="34" charset="0"/>
              </a:rPr>
              <a:t>'Cause</a:t>
            </a:r>
            <a:r>
              <a:rPr lang="en-US" sz="4000" dirty="0">
                <a:solidFill>
                  <a:schemeClr val="bg1"/>
                </a:solidFill>
                <a:latin typeface="Arial" panose="020B0604020202020204" pitchFamily="34" charset="0"/>
                <a:ea typeface="+mn-lt"/>
                <a:cs typeface="Arial" panose="020B0604020202020204" pitchFamily="34" charset="0"/>
              </a:rPr>
              <a:t> Your goodness is running after It's running after me Your goodness is running</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8144852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after It's running after me With my life laid down I'm surrendered now I give You everything </a:t>
            </a:r>
            <a:r>
              <a:rPr lang="en-US" sz="4000" dirty="0" err="1">
                <a:solidFill>
                  <a:schemeClr val="bg1"/>
                </a:solidFill>
                <a:latin typeface="Arial" panose="020B0604020202020204" pitchFamily="34" charset="0"/>
                <a:ea typeface="+mn-lt"/>
                <a:cs typeface="Arial" panose="020B0604020202020204" pitchFamily="34" charset="0"/>
              </a:rPr>
              <a:t>'Cause</a:t>
            </a:r>
            <a:r>
              <a:rPr lang="en-US" sz="4000" dirty="0">
                <a:solidFill>
                  <a:schemeClr val="bg1"/>
                </a:solidFill>
                <a:latin typeface="Arial" panose="020B0604020202020204" pitchFamily="34" charset="0"/>
                <a:ea typeface="+mn-lt"/>
                <a:cs typeface="Arial" panose="020B0604020202020204" pitchFamily="34" charset="0"/>
              </a:rPr>
              <a:t> Your</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9604171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goodness is running after It keeps running after me</a:t>
            </a:r>
          </a:p>
          <a:p>
            <a:pPr marL="0" indent="0" algn="ctr">
              <a:buNone/>
            </a:pPr>
            <a:r>
              <a:rPr lang="en-US" sz="4000" dirty="0">
                <a:solidFill>
                  <a:schemeClr val="bg1"/>
                </a:solidFill>
                <a:latin typeface="Arial" panose="020B0604020202020204" pitchFamily="34" charset="0"/>
                <a:ea typeface="+mn-lt"/>
                <a:cs typeface="Arial" panose="020B0604020202020204" pitchFamily="34" charset="0"/>
              </a:rPr>
              <a:t>And all my life You have been faithful And all my life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7317037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You have been so, so good With every breath that I am able Oh, I'm </a:t>
            </a:r>
            <a:r>
              <a:rPr lang="en-US" sz="4000" dirty="0" err="1">
                <a:solidFill>
                  <a:schemeClr val="bg1"/>
                </a:solidFill>
                <a:latin typeface="Arial" panose="020B0604020202020204" pitchFamily="34" charset="0"/>
                <a:ea typeface="+mn-lt"/>
                <a:cs typeface="Arial" panose="020B0604020202020204" pitchFamily="34" charset="0"/>
              </a:rPr>
              <a:t>gonna</a:t>
            </a:r>
            <a:r>
              <a:rPr lang="en-US" sz="4000" dirty="0">
                <a:solidFill>
                  <a:schemeClr val="bg1"/>
                </a:solidFill>
                <a:latin typeface="Arial" panose="020B0604020202020204" pitchFamily="34" charset="0"/>
                <a:ea typeface="+mn-lt"/>
                <a:cs typeface="Arial" panose="020B0604020202020204" pitchFamily="34" charset="0"/>
              </a:rPr>
              <a:t> sing of the goodness of God</a:t>
            </a:r>
          </a:p>
        </p:txBody>
      </p:sp>
    </p:spTree>
    <p:extLst>
      <p:ext uri="{BB962C8B-B14F-4D97-AF65-F5344CB8AC3E}">
        <p14:creationId xmlns:p14="http://schemas.microsoft.com/office/powerpoint/2010/main" val="5671400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(I'm </a:t>
            </a:r>
            <a:r>
              <a:rPr lang="en-US" sz="4000" dirty="0" err="1">
                <a:solidFill>
                  <a:schemeClr val="bg1"/>
                </a:solidFill>
                <a:latin typeface="Arial" panose="020B0604020202020204" pitchFamily="34" charset="0"/>
                <a:ea typeface="+mn-lt"/>
                <a:cs typeface="Arial" panose="020B0604020202020204" pitchFamily="34" charset="0"/>
              </a:rPr>
              <a:t>gonna</a:t>
            </a:r>
            <a:r>
              <a:rPr lang="en-US" sz="4000" dirty="0">
                <a:solidFill>
                  <a:schemeClr val="bg1"/>
                </a:solidFill>
                <a:latin typeface="Arial" panose="020B0604020202020204" pitchFamily="34" charset="0"/>
                <a:ea typeface="+mn-lt"/>
                <a:cs typeface="Arial" panose="020B0604020202020204" pitchFamily="34" charset="0"/>
              </a:rPr>
              <a:t> sing, I'm </a:t>
            </a:r>
            <a:r>
              <a:rPr lang="en-US" sz="4000" dirty="0" err="1">
                <a:solidFill>
                  <a:schemeClr val="bg1"/>
                </a:solidFill>
                <a:latin typeface="Arial" panose="020B0604020202020204" pitchFamily="34" charset="0"/>
                <a:ea typeface="+mn-lt"/>
                <a:cs typeface="Arial" panose="020B0604020202020204" pitchFamily="34" charset="0"/>
              </a:rPr>
              <a:t>gonna</a:t>
            </a:r>
            <a:r>
              <a:rPr lang="en-US" sz="4000" dirty="0">
                <a:solidFill>
                  <a:schemeClr val="bg1"/>
                </a:solidFill>
                <a:latin typeface="Arial" panose="020B0604020202020204" pitchFamily="34" charset="0"/>
                <a:ea typeface="+mn-lt"/>
                <a:cs typeface="Arial" panose="020B0604020202020204" pitchFamily="34" charset="0"/>
              </a:rPr>
              <a:t> sing) </a:t>
            </a:r>
            <a:r>
              <a:rPr lang="en-US" sz="4000" dirty="0" err="1">
                <a:solidFill>
                  <a:schemeClr val="bg1"/>
                </a:solidFill>
                <a:latin typeface="Arial" panose="020B0604020202020204" pitchFamily="34" charset="0"/>
                <a:ea typeface="+mn-lt"/>
                <a:cs typeface="Arial" panose="020B0604020202020204" pitchFamily="34" charset="0"/>
              </a:rPr>
              <a:t>'Cause</a:t>
            </a:r>
            <a:r>
              <a:rPr lang="en-US" sz="4000" dirty="0">
                <a:solidFill>
                  <a:schemeClr val="bg1"/>
                </a:solidFill>
                <a:latin typeface="Arial" panose="020B0604020202020204" pitchFamily="34" charset="0"/>
                <a:ea typeface="+mn-lt"/>
                <a:cs typeface="Arial" panose="020B0604020202020204" pitchFamily="34" charset="0"/>
              </a:rPr>
              <a:t> all my life You have been faithful And all my life You have been</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6630537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so, so good With every breath that I am able Oh, I'm </a:t>
            </a:r>
            <a:r>
              <a:rPr lang="en-US" sz="4000" dirty="0" err="1">
                <a:solidFill>
                  <a:schemeClr val="bg1"/>
                </a:solidFill>
                <a:latin typeface="Arial" panose="020B0604020202020204" pitchFamily="34" charset="0"/>
                <a:ea typeface="+mn-lt"/>
                <a:cs typeface="Arial" panose="020B0604020202020204" pitchFamily="34" charset="0"/>
              </a:rPr>
              <a:t>gonna</a:t>
            </a:r>
            <a:r>
              <a:rPr lang="en-US" sz="4000" dirty="0">
                <a:solidFill>
                  <a:schemeClr val="bg1"/>
                </a:solidFill>
                <a:latin typeface="Arial" panose="020B0604020202020204" pitchFamily="34" charset="0"/>
                <a:ea typeface="+mn-lt"/>
                <a:cs typeface="Arial" panose="020B0604020202020204" pitchFamily="34" charset="0"/>
              </a:rPr>
              <a:t> sing of the goodness of God Oh, I'm </a:t>
            </a:r>
            <a:r>
              <a:rPr lang="en-US" sz="4000" dirty="0" err="1">
                <a:solidFill>
                  <a:schemeClr val="bg1"/>
                </a:solidFill>
                <a:latin typeface="Arial" panose="020B0604020202020204" pitchFamily="34" charset="0"/>
                <a:ea typeface="+mn-lt"/>
                <a:cs typeface="Arial" panose="020B0604020202020204" pitchFamily="34" charset="0"/>
              </a:rPr>
              <a:t>gonna</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057703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cross Then He rose up from that grave My God's still rolling stones away There's joy in the house of the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986605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sing of the goodness of God</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2571342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Placido Soliven\Desktop\Google Images\Turn Off Cell Phones.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00" y="-30480"/>
            <a:ext cx="8686800" cy="2554545"/>
          </a:xfrm>
          <a:prstGeom prst="rect">
            <a:avLst/>
          </a:prstGeom>
          <a:noFill/>
        </p:spPr>
        <p:txBody>
          <a:bodyPr wrap="square" rtlCol="0">
            <a:spAutoFit/>
          </a:bodyPr>
          <a:lstStyle/>
          <a:p>
            <a:pPr algn="ctr"/>
            <a:r>
              <a:rPr lang="en-US" sz="3200" b="1" dirty="0"/>
              <a:t>The Stages of The Cross Part 2</a:t>
            </a:r>
            <a:endParaRPr lang="en-US" sz="3200" dirty="0"/>
          </a:p>
          <a:p>
            <a:pPr algn="ctr"/>
            <a:r>
              <a:rPr lang="en-US" sz="2800" b="1" dirty="0"/>
              <a:t>By Pastor Fee Soliven</a:t>
            </a:r>
            <a:endParaRPr lang="en-US" sz="2800" dirty="0"/>
          </a:p>
          <a:p>
            <a:pPr algn="ctr"/>
            <a:r>
              <a:rPr lang="en-US" sz="3200" b="1" dirty="0"/>
              <a:t>Luke 22:39-42</a:t>
            </a:r>
            <a:endParaRPr lang="en-US" sz="3200" dirty="0"/>
          </a:p>
          <a:p>
            <a:pPr algn="ctr"/>
            <a:r>
              <a:rPr lang="en-US" sz="3200" b="1" dirty="0"/>
              <a:t>Sunday Morning</a:t>
            </a:r>
            <a:endParaRPr lang="en-US" sz="3200" dirty="0"/>
          </a:p>
          <a:p>
            <a:pPr algn="ctr"/>
            <a:r>
              <a:rPr lang="en-US" sz="3200" b="1" dirty="0"/>
              <a:t>April 10, 2022</a:t>
            </a:r>
          </a:p>
        </p:txBody>
      </p:sp>
      <p:pic>
        <p:nvPicPr>
          <p:cNvPr id="4" name="Picture 3" descr="A close up of a logo&#10;&#10;Description generated with high confidence">
            <a:extLst>
              <a:ext uri="{FF2B5EF4-FFF2-40B4-BE49-F238E27FC236}">
                <a16:creationId xmlns:a16="http://schemas.microsoft.com/office/drawing/2014/main" id="{CB54AD63-3918-4C78-9002-D0B2DAD28C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38400"/>
            <a:ext cx="12192000" cy="4451093"/>
          </a:xfrm>
          <a:prstGeom prst="rect">
            <a:avLst/>
          </a:prstGeom>
        </p:spPr>
      </p:pic>
      <p:pic>
        <p:nvPicPr>
          <p:cNvPr id="9" name="Picture 8" descr="AGCF highest resolution.jpg"/>
          <p:cNvPicPr>
            <a:picLocks noChangeAspect="1"/>
          </p:cNvPicPr>
          <p:nvPr/>
        </p:nvPicPr>
        <p:blipFill>
          <a:blip r:embed="rId4" cstate="print"/>
          <a:stretch>
            <a:fillRect/>
          </a:stretch>
        </p:blipFill>
        <p:spPr>
          <a:xfrm>
            <a:off x="0" y="6078735"/>
            <a:ext cx="1094913" cy="821185"/>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algn="ctr"/>
            <a:r>
              <a:rPr lang="en-US" sz="3700" b="1" u="sng" dirty="0"/>
              <a:t>Luke 22:39-42</a:t>
            </a:r>
            <a:endParaRPr lang="en-US" sz="3700" u="sng" dirty="0"/>
          </a:p>
          <a:p>
            <a:pPr algn="ctr"/>
            <a:r>
              <a:rPr lang="en-US" sz="3700" dirty="0"/>
              <a:t>39 Coming out, He went to the Mount of Olives, as He was accustomed, and His disciples also followed Him. 40 When He came to the place, He said to them, </a:t>
            </a:r>
            <a:r>
              <a:rPr lang="en-US" sz="3700" dirty="0">
                <a:solidFill>
                  <a:srgbClr val="FF0000"/>
                </a:solidFill>
              </a:rPr>
              <a:t>"Pray that you may not enter into temptation." </a:t>
            </a:r>
            <a:r>
              <a:rPr lang="en-US" sz="3700" dirty="0"/>
              <a:t>41 And He was withdrawn from them about a stone's throw, and He knelt down and prayed, 42 saying, </a:t>
            </a:r>
            <a:r>
              <a:rPr lang="en-US" sz="3700" dirty="0">
                <a:solidFill>
                  <a:srgbClr val="FF0000"/>
                </a:solidFill>
              </a:rPr>
              <a:t>"Father, if it is Your will, take this cup away from Me; nevertheless not My will, but Yours, be done." </a:t>
            </a:r>
          </a:p>
          <a:p>
            <a:pPr algn="ctr"/>
            <a:r>
              <a:rPr lang="en-US" sz="3700" dirty="0"/>
              <a:t> </a:t>
            </a:r>
          </a:p>
          <a:p>
            <a:pPr algn="ctr"/>
            <a:r>
              <a:rPr lang="en-US" sz="3700" dirty="0"/>
              <a:t> </a:t>
            </a:r>
          </a:p>
          <a:p>
            <a:pPr algn="ctr"/>
            <a:endParaRPr lang="en-US" sz="3700" dirty="0">
              <a:solidFill>
                <a:srgbClr val="FFFFFF"/>
              </a:solidFill>
              <a:latin typeface="Verdana" pitchFamily="34" charset="0"/>
              <a:cs typeface="Arial" charset="0"/>
            </a:endParaRPr>
          </a:p>
        </p:txBody>
      </p:sp>
    </p:spTree>
    <p:extLst>
      <p:ext uri="{BB962C8B-B14F-4D97-AF65-F5344CB8AC3E}">
        <p14:creationId xmlns:p14="http://schemas.microsoft.com/office/powerpoint/2010/main" val="16919816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algn="ctr"/>
            <a:r>
              <a:rPr lang="en-US" sz="4000" b="1" u="sng" dirty="0"/>
              <a:t>The First 7 Stages of The Cross</a:t>
            </a:r>
            <a:endParaRPr lang="en-US" sz="4000" u="sng" dirty="0"/>
          </a:p>
          <a:p>
            <a:pPr algn="ctr"/>
            <a:r>
              <a:rPr lang="en-US" sz="4000" b="1" dirty="0"/>
              <a:t>1st Station of the Cross </a:t>
            </a:r>
            <a:endParaRPr lang="en-US" sz="4000" dirty="0"/>
          </a:p>
          <a:p>
            <a:pPr algn="ctr"/>
            <a:r>
              <a:rPr lang="en-US" sz="4000" b="1" dirty="0"/>
              <a:t>Jesus on the Mount of Olives </a:t>
            </a:r>
            <a:endParaRPr lang="en-US" sz="4000" dirty="0"/>
          </a:p>
          <a:p>
            <a:pPr algn="ctr"/>
            <a:r>
              <a:rPr lang="en-US" sz="4000" b="1" dirty="0"/>
              <a:t> </a:t>
            </a:r>
            <a:endParaRPr lang="en-US" sz="4000" dirty="0"/>
          </a:p>
          <a:p>
            <a:pPr algn="ctr"/>
            <a:r>
              <a:rPr lang="en-US" sz="4000" b="1" dirty="0"/>
              <a:t>2nd Station of the Cross </a:t>
            </a:r>
            <a:endParaRPr lang="en-US" sz="4000" dirty="0"/>
          </a:p>
          <a:p>
            <a:pPr algn="ctr"/>
            <a:r>
              <a:rPr lang="en-US" sz="4000" b="1" dirty="0"/>
              <a:t>Jesus is betrayed by Judas and Arrested</a:t>
            </a:r>
            <a:r>
              <a:rPr lang="en-US" sz="4000" dirty="0"/>
              <a:t> </a:t>
            </a:r>
          </a:p>
          <a:p>
            <a:pPr algn="ctr"/>
            <a:r>
              <a:rPr lang="en-US" sz="4000" b="1" dirty="0"/>
              <a:t> </a:t>
            </a:r>
            <a:endParaRPr lang="en-US" sz="4000" dirty="0"/>
          </a:p>
          <a:p>
            <a:pPr algn="ctr"/>
            <a:r>
              <a:rPr lang="en-US" sz="4000" b="1" dirty="0"/>
              <a:t>3rd Station of the Cross</a:t>
            </a:r>
            <a:endParaRPr lang="en-US" sz="4000" dirty="0"/>
          </a:p>
          <a:p>
            <a:pPr algn="ctr"/>
            <a:r>
              <a:rPr lang="en-US" sz="4000" b="1" dirty="0"/>
              <a:t>Jesus is condemned by the Sanhedrin </a:t>
            </a:r>
            <a:endParaRPr lang="en-US" sz="4000" dirty="0"/>
          </a:p>
          <a:p>
            <a:pPr algn="ctr"/>
            <a:r>
              <a:rPr lang="en-US" sz="4000" dirty="0"/>
              <a:t> </a:t>
            </a:r>
          </a:p>
          <a:p>
            <a:pPr algn="ctr">
              <a:defRPr/>
            </a:pPr>
            <a:endParaRPr lang="en-US" sz="4000" dirty="0">
              <a:solidFill>
                <a:srgbClr val="FFFFFF"/>
              </a:solidFill>
              <a:latin typeface="Verdana" pitchFamily="34" charset="0"/>
              <a:cs typeface="Arial" charset="0"/>
            </a:endParaRPr>
          </a:p>
        </p:txBody>
      </p:sp>
    </p:spTree>
    <p:extLst>
      <p:ext uri="{BB962C8B-B14F-4D97-AF65-F5344CB8AC3E}">
        <p14:creationId xmlns:p14="http://schemas.microsoft.com/office/powerpoint/2010/main" val="42094156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algn="ctr"/>
            <a:r>
              <a:rPr lang="en-US" sz="3700" b="1" dirty="0"/>
              <a:t>4th Station of the Cross</a:t>
            </a:r>
            <a:endParaRPr lang="en-US" sz="3700" dirty="0"/>
          </a:p>
          <a:p>
            <a:pPr algn="ctr"/>
            <a:r>
              <a:rPr lang="en-US" sz="3700" b="1" dirty="0"/>
              <a:t>Peter denies Jesus</a:t>
            </a:r>
            <a:endParaRPr lang="en-US" sz="3700" dirty="0"/>
          </a:p>
          <a:p>
            <a:pPr algn="ctr"/>
            <a:r>
              <a:rPr lang="en-US" sz="3700" dirty="0"/>
              <a:t> </a:t>
            </a:r>
          </a:p>
          <a:p>
            <a:pPr algn="ctr"/>
            <a:r>
              <a:rPr lang="en-US" sz="3700" b="1" dirty="0"/>
              <a:t>5th Station of the Cross</a:t>
            </a:r>
            <a:endParaRPr lang="en-US" sz="3700" dirty="0"/>
          </a:p>
          <a:p>
            <a:pPr algn="ctr"/>
            <a:r>
              <a:rPr lang="en-US" sz="3700" b="1" dirty="0"/>
              <a:t>Jesus is judged by Pontius Pilate</a:t>
            </a:r>
            <a:endParaRPr lang="en-US" sz="3700" dirty="0"/>
          </a:p>
          <a:p>
            <a:pPr algn="ctr"/>
            <a:r>
              <a:rPr lang="en-US" sz="3700" b="1" dirty="0"/>
              <a:t> </a:t>
            </a:r>
            <a:endParaRPr lang="en-US" sz="3700" dirty="0"/>
          </a:p>
          <a:p>
            <a:pPr algn="ctr"/>
            <a:r>
              <a:rPr lang="en-US" sz="3700" b="1" dirty="0"/>
              <a:t>6th Station of the Cross</a:t>
            </a:r>
            <a:endParaRPr lang="en-US" sz="3700" dirty="0"/>
          </a:p>
          <a:p>
            <a:pPr algn="ctr"/>
            <a:r>
              <a:rPr lang="en-US" sz="3700" b="1" dirty="0"/>
              <a:t>Jesus is Scourged and Crowned with Thorns</a:t>
            </a:r>
            <a:endParaRPr lang="en-US" sz="3700" dirty="0"/>
          </a:p>
          <a:p>
            <a:pPr algn="ctr"/>
            <a:r>
              <a:rPr lang="en-US" sz="3700" dirty="0"/>
              <a:t> </a:t>
            </a:r>
          </a:p>
          <a:p>
            <a:pPr algn="ctr"/>
            <a:r>
              <a:rPr lang="en-US" sz="3700" b="1" dirty="0"/>
              <a:t>7th Station of the Cross</a:t>
            </a:r>
            <a:endParaRPr lang="en-US" sz="3700" dirty="0"/>
          </a:p>
          <a:p>
            <a:pPr algn="ctr"/>
            <a:r>
              <a:rPr lang="en-US" sz="3700" b="1" dirty="0"/>
              <a:t>Jesus Takes up His Cross</a:t>
            </a:r>
            <a:endParaRPr lang="en-US" sz="3700" dirty="0"/>
          </a:p>
          <a:p>
            <a:pPr algn="ctr"/>
            <a:r>
              <a:rPr lang="en-US" sz="3700" dirty="0"/>
              <a:t> </a:t>
            </a:r>
          </a:p>
          <a:p>
            <a:pPr lvl="0" algn="ctr">
              <a:defRPr/>
            </a:pPr>
            <a:r>
              <a:rPr lang="en-US" sz="3700" dirty="0">
                <a:solidFill>
                  <a:srgbClr val="FFFFFF"/>
                </a:solidFill>
              </a:rPr>
              <a:t> </a:t>
            </a:r>
          </a:p>
          <a:p>
            <a:pPr algn="ctr">
              <a:defRPr/>
            </a:pPr>
            <a:r>
              <a:rPr lang="en-US" sz="3700" dirty="0">
                <a:solidFill>
                  <a:srgbClr val="FFFFFF"/>
                </a:solidFill>
                <a:latin typeface="Arial"/>
                <a:cs typeface="Arial"/>
              </a:rPr>
              <a:t> </a:t>
            </a:r>
          </a:p>
          <a:p>
            <a:pPr algn="ctr">
              <a:defRPr/>
            </a:pPr>
            <a:endParaRPr lang="en-US" sz="3700" dirty="0">
              <a:solidFill>
                <a:srgbClr val="FFFFFF"/>
              </a:solidFill>
              <a:latin typeface="Verdana" pitchFamily="34" charset="0"/>
              <a:cs typeface="Arial" charset="0"/>
            </a:endParaRPr>
          </a:p>
        </p:txBody>
      </p:sp>
    </p:spTree>
    <p:extLst>
      <p:ext uri="{BB962C8B-B14F-4D97-AF65-F5344CB8AC3E}">
        <p14:creationId xmlns:p14="http://schemas.microsoft.com/office/powerpoint/2010/main" val="32706666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algn="ctr"/>
            <a:r>
              <a:rPr lang="en-US" sz="4000" dirty="0"/>
              <a:t> </a:t>
            </a:r>
            <a:r>
              <a:rPr lang="en-US" sz="4000" b="1" dirty="0"/>
              <a:t> Via Dolorosa</a:t>
            </a:r>
            <a:endParaRPr lang="en-US" sz="4000" dirty="0"/>
          </a:p>
          <a:p>
            <a:pPr lvl="0" algn="ctr" fontAlgn="base">
              <a:spcBef>
                <a:spcPct val="0"/>
              </a:spcBef>
              <a:spcAft>
                <a:spcPct val="0"/>
              </a:spcAft>
              <a:defRPr/>
            </a:pPr>
            <a:endParaRPr lang="en-US" sz="4000" dirty="0">
              <a:solidFill>
                <a:srgbClr val="FFFFFF"/>
              </a:solidFill>
              <a:latin typeface="Verdana" pitchFamily="34" charset="0"/>
              <a:cs typeface="Arial" charset="0"/>
            </a:endParaRPr>
          </a:p>
        </p:txBody>
      </p:sp>
    </p:spTree>
    <p:extLst>
      <p:ext uri="{BB962C8B-B14F-4D97-AF65-F5344CB8AC3E}">
        <p14:creationId xmlns:p14="http://schemas.microsoft.com/office/powerpoint/2010/main" val="31486986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76200"/>
            <a:ext cx="8915400" cy="1938992"/>
          </a:xfrm>
          <a:prstGeom prst="rect">
            <a:avLst/>
          </a:prstGeom>
        </p:spPr>
        <p:txBody>
          <a:bodyPr wrap="square">
            <a:spAutoFit/>
          </a:bodyPr>
          <a:lstStyle/>
          <a:p>
            <a:pPr algn="ctr"/>
            <a:r>
              <a:rPr lang="en-US" sz="4000" b="1" dirty="0"/>
              <a:t>1. Do you remember the last time you felt down or discouraged? </a:t>
            </a:r>
            <a:endParaRPr lang="en-US" sz="4000" dirty="0"/>
          </a:p>
          <a:p>
            <a:pPr algn="ctr"/>
            <a:endParaRPr lang="en-US" sz="4000" dirty="0"/>
          </a:p>
        </p:txBody>
      </p:sp>
      <p:pic>
        <p:nvPicPr>
          <p:cNvPr id="4" name="Picture 3" descr="A large stone building&#10;&#10;Description generated with very high confidence">
            <a:extLst>
              <a:ext uri="{FF2B5EF4-FFF2-40B4-BE49-F238E27FC236}">
                <a16:creationId xmlns:a16="http://schemas.microsoft.com/office/drawing/2014/main" id="{66AAA9C3-7370-48AB-A6C4-ECD9270215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52937"/>
            <a:ext cx="8915400" cy="2554545"/>
          </a:xfrm>
          <a:prstGeom prst="rect">
            <a:avLst/>
          </a:prstGeom>
        </p:spPr>
        <p:txBody>
          <a:bodyPr wrap="square">
            <a:spAutoFit/>
          </a:bodyPr>
          <a:lstStyle/>
          <a:p>
            <a:pPr algn="ctr"/>
            <a:r>
              <a:rPr lang="en-US" sz="4000" b="1" dirty="0"/>
              <a:t>2. What caused you to feel this way?</a:t>
            </a:r>
            <a:endParaRPr lang="en-US" sz="4000" dirty="0"/>
          </a:p>
          <a:p>
            <a:pPr algn="ctr"/>
            <a:r>
              <a:rPr lang="en-US" sz="4000" b="1" dirty="0"/>
              <a:t> </a:t>
            </a:r>
            <a:endParaRPr lang="en-US" sz="4000" dirty="0"/>
          </a:p>
          <a:p>
            <a:pPr algn="ctr"/>
            <a:endParaRPr lang="en-US" sz="4000" b="1" dirty="0"/>
          </a:p>
        </p:txBody>
      </p:sp>
      <p:pic>
        <p:nvPicPr>
          <p:cNvPr id="4" name="Picture 3" descr="A stone building that has a bench in front of a brick wall&#10;&#10;Description generated with high confidence">
            <a:extLst>
              <a:ext uri="{FF2B5EF4-FFF2-40B4-BE49-F238E27FC236}">
                <a16:creationId xmlns:a16="http://schemas.microsoft.com/office/drawing/2014/main" id="{360384AB-BF06-4D52-9F15-05A3BC74AE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18409"/>
            <a:ext cx="8915400" cy="2554545"/>
          </a:xfrm>
          <a:prstGeom prst="rect">
            <a:avLst/>
          </a:prstGeom>
        </p:spPr>
        <p:txBody>
          <a:bodyPr wrap="square">
            <a:spAutoFit/>
          </a:bodyPr>
          <a:lstStyle/>
          <a:p>
            <a:pPr algn="ctr"/>
            <a:r>
              <a:rPr lang="en-US" sz="4000" b="1" dirty="0"/>
              <a:t>The apostle Paul is an inspiring example of someone who was down but not out.</a:t>
            </a:r>
            <a:endParaRPr lang="en-US" sz="4000" dirty="0"/>
          </a:p>
          <a:p>
            <a:pPr algn="ctr"/>
            <a:endParaRPr lang="en-US" sz="4000" b="1" dirty="0"/>
          </a:p>
        </p:txBody>
      </p:sp>
      <p:pic>
        <p:nvPicPr>
          <p:cNvPr id="6" name="Picture 5" descr="An old stone building&#10;&#10;Description generated with very high confidence">
            <a:extLst>
              <a:ext uri="{FF2B5EF4-FFF2-40B4-BE49-F238E27FC236}">
                <a16:creationId xmlns:a16="http://schemas.microsoft.com/office/drawing/2014/main" id="{F927737B-E154-4515-BEAC-E1FF18575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cSld>
  <p:clrMapOvr>
    <a:masterClrMapping/>
  </p:clrMapOvr>
</p:sld>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19764</TotalTime>
  <Words>4295</Words>
  <Application>Microsoft Office PowerPoint</Application>
  <PresentationFormat>Widescreen</PresentationFormat>
  <Paragraphs>339</Paragraphs>
  <Slides>145</Slides>
  <Notes>2</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145</vt:i4>
      </vt:variant>
    </vt:vector>
  </HeadingPairs>
  <TitlesOfParts>
    <vt:vector size="154" baseType="lpstr">
      <vt:lpstr>Arial</vt:lpstr>
      <vt:lpstr>Calibri</vt:lpstr>
      <vt:lpstr>Calibri Light</vt:lpstr>
      <vt:lpstr>Verdana</vt:lpstr>
      <vt:lpstr>Verdana Pro</vt:lpstr>
      <vt:lpstr>1_Mountain Top</vt:lpstr>
      <vt:lpstr>2_Mountain Top</vt:lpstr>
      <vt:lpstr>3_Mountain Top</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Placido Soliven</dc:creator>
  <cp:lastModifiedBy>Placido soliven</cp:lastModifiedBy>
  <cp:revision>1264</cp:revision>
  <dcterms:created xsi:type="dcterms:W3CDTF">2013-06-05T21:04:28Z</dcterms:created>
  <dcterms:modified xsi:type="dcterms:W3CDTF">2022-04-07T23:04:30Z</dcterms:modified>
</cp:coreProperties>
</file>