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8" r:id="rId3"/>
    <p:sldMasterId id="2147483700" r:id="rId4"/>
  </p:sldMasterIdLst>
  <p:notesMasterIdLst>
    <p:notesMasterId r:id="rId144"/>
  </p:notesMasterIdLst>
  <p:handoutMasterIdLst>
    <p:handoutMasterId r:id="rId145"/>
  </p:handoutMasterIdLst>
  <p:sldIdLst>
    <p:sldId id="479" r:id="rId5"/>
    <p:sldId id="364" r:id="rId6"/>
    <p:sldId id="365" r:id="rId7"/>
    <p:sldId id="366" r:id="rId8"/>
    <p:sldId id="1028" r:id="rId9"/>
    <p:sldId id="1029" r:id="rId10"/>
    <p:sldId id="1030" r:id="rId11"/>
    <p:sldId id="370" r:id="rId12"/>
    <p:sldId id="371" r:id="rId13"/>
    <p:sldId id="372" r:id="rId14"/>
    <p:sldId id="1031" r:id="rId15"/>
    <p:sldId id="1032" r:id="rId16"/>
    <p:sldId id="319" r:id="rId17"/>
    <p:sldId id="1033" r:id="rId18"/>
    <p:sldId id="1034" r:id="rId19"/>
    <p:sldId id="1035" r:id="rId20"/>
    <p:sldId id="1036" r:id="rId21"/>
    <p:sldId id="1037" r:id="rId22"/>
    <p:sldId id="1038" r:id="rId23"/>
    <p:sldId id="1039" r:id="rId24"/>
    <p:sldId id="1040" r:id="rId25"/>
    <p:sldId id="1041" r:id="rId26"/>
    <p:sldId id="387" r:id="rId27"/>
    <p:sldId id="1042" r:id="rId28"/>
    <p:sldId id="389" r:id="rId29"/>
    <p:sldId id="390" r:id="rId30"/>
    <p:sldId id="391" r:id="rId31"/>
    <p:sldId id="1005" r:id="rId32"/>
    <p:sldId id="1006" r:id="rId33"/>
    <p:sldId id="321" r:id="rId34"/>
    <p:sldId id="322" r:id="rId35"/>
    <p:sldId id="323" r:id="rId36"/>
    <p:sldId id="324" r:id="rId37"/>
    <p:sldId id="325" r:id="rId38"/>
    <p:sldId id="326" r:id="rId39"/>
    <p:sldId id="327" r:id="rId40"/>
    <p:sldId id="328" r:id="rId41"/>
    <p:sldId id="1007" r:id="rId42"/>
    <p:sldId id="330" r:id="rId43"/>
    <p:sldId id="331" r:id="rId44"/>
    <p:sldId id="332" r:id="rId45"/>
    <p:sldId id="340" r:id="rId46"/>
    <p:sldId id="1008" r:id="rId47"/>
    <p:sldId id="1009" r:id="rId48"/>
    <p:sldId id="1010" r:id="rId49"/>
    <p:sldId id="523" r:id="rId50"/>
    <p:sldId id="524" r:id="rId51"/>
    <p:sldId id="525" r:id="rId52"/>
    <p:sldId id="1045" r:id="rId53"/>
    <p:sldId id="1046" r:id="rId54"/>
    <p:sldId id="1047" r:id="rId55"/>
    <p:sldId id="1048" r:id="rId56"/>
    <p:sldId id="1049" r:id="rId57"/>
    <p:sldId id="1050" r:id="rId58"/>
    <p:sldId id="1051" r:id="rId59"/>
    <p:sldId id="1052" r:id="rId60"/>
    <p:sldId id="1053" r:id="rId61"/>
    <p:sldId id="1054" r:id="rId62"/>
    <p:sldId id="1055" r:id="rId63"/>
    <p:sldId id="1056" r:id="rId64"/>
    <p:sldId id="1057" r:id="rId65"/>
    <p:sldId id="1058" r:id="rId66"/>
    <p:sldId id="1059" r:id="rId67"/>
    <p:sldId id="1060" r:id="rId68"/>
    <p:sldId id="1061" r:id="rId69"/>
    <p:sldId id="1017" r:id="rId70"/>
    <p:sldId id="1156" r:id="rId71"/>
    <p:sldId id="466" r:id="rId72"/>
    <p:sldId id="467" r:id="rId73"/>
    <p:sldId id="468" r:id="rId74"/>
    <p:sldId id="469" r:id="rId75"/>
    <p:sldId id="470" r:id="rId76"/>
    <p:sldId id="471" r:id="rId77"/>
    <p:sldId id="472" r:id="rId78"/>
    <p:sldId id="473" r:id="rId79"/>
    <p:sldId id="474" r:id="rId80"/>
    <p:sldId id="475" r:id="rId81"/>
    <p:sldId id="476" r:id="rId82"/>
    <p:sldId id="477" r:id="rId83"/>
    <p:sldId id="478" r:id="rId84"/>
    <p:sldId id="906" r:id="rId85"/>
    <p:sldId id="460" r:id="rId86"/>
    <p:sldId id="367" r:id="rId87"/>
    <p:sldId id="464" r:id="rId88"/>
    <p:sldId id="465" r:id="rId89"/>
    <p:sldId id="431" r:id="rId90"/>
    <p:sldId id="461" r:id="rId91"/>
    <p:sldId id="519" r:id="rId92"/>
    <p:sldId id="369" r:id="rId93"/>
    <p:sldId id="520" r:id="rId94"/>
    <p:sldId id="373" r:id="rId95"/>
    <p:sldId id="374" r:id="rId96"/>
    <p:sldId id="375" r:id="rId97"/>
    <p:sldId id="376" r:id="rId98"/>
    <p:sldId id="368" r:id="rId99"/>
    <p:sldId id="377" r:id="rId100"/>
    <p:sldId id="378" r:id="rId101"/>
    <p:sldId id="379" r:id="rId102"/>
    <p:sldId id="380" r:id="rId103"/>
    <p:sldId id="381" r:id="rId104"/>
    <p:sldId id="382" r:id="rId105"/>
    <p:sldId id="383" r:id="rId106"/>
    <p:sldId id="384" r:id="rId107"/>
    <p:sldId id="385" r:id="rId108"/>
    <p:sldId id="386" r:id="rId109"/>
    <p:sldId id="388" r:id="rId110"/>
    <p:sldId id="528" r:id="rId111"/>
    <p:sldId id="527" r:id="rId112"/>
    <p:sldId id="882" r:id="rId113"/>
    <p:sldId id="881" r:id="rId114"/>
    <p:sldId id="880" r:id="rId115"/>
    <p:sldId id="904" r:id="rId116"/>
    <p:sldId id="905" r:id="rId117"/>
    <p:sldId id="903" r:id="rId118"/>
    <p:sldId id="902" r:id="rId119"/>
    <p:sldId id="901" r:id="rId120"/>
    <p:sldId id="900" r:id="rId121"/>
    <p:sldId id="899" r:id="rId122"/>
    <p:sldId id="898" r:id="rId123"/>
    <p:sldId id="1161" r:id="rId124"/>
    <p:sldId id="897" r:id="rId125"/>
    <p:sldId id="896" r:id="rId126"/>
    <p:sldId id="895" r:id="rId127"/>
    <p:sldId id="894" r:id="rId128"/>
    <p:sldId id="893" r:id="rId129"/>
    <p:sldId id="892" r:id="rId130"/>
    <p:sldId id="891" r:id="rId131"/>
    <p:sldId id="890" r:id="rId132"/>
    <p:sldId id="1147" r:id="rId133"/>
    <p:sldId id="1160" r:id="rId134"/>
    <p:sldId id="1159" r:id="rId135"/>
    <p:sldId id="502" r:id="rId136"/>
    <p:sldId id="503" r:id="rId137"/>
    <p:sldId id="795" r:id="rId138"/>
    <p:sldId id="796" r:id="rId139"/>
    <p:sldId id="797" r:id="rId140"/>
    <p:sldId id="794" r:id="rId141"/>
    <p:sldId id="571" r:id="rId142"/>
    <p:sldId id="859" r:id="rId14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tableStyles" Target="tableStyle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notesMaster" Target="notesMasters/notesMaster1.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131</a:t>
            </a:fld>
            <a:endParaRPr lang="en-US" dirty="0"/>
          </a:p>
        </p:txBody>
      </p:sp>
    </p:spTree>
    <p:extLst>
      <p:ext uri="{BB962C8B-B14F-4D97-AF65-F5344CB8AC3E}">
        <p14:creationId xmlns:p14="http://schemas.microsoft.com/office/powerpoint/2010/main" val="3489128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60756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86766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5119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16356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18574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58856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5525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45289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04041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12963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727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6/17/2022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6/17/2022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6/17/2022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6/17/2022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6/17/2022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6/17/2022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6/17/2022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6/17/2022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6/17/2022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6/17/2022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6/17/2022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659225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19203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7757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78242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3865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77476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34140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792984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236252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8600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7024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6173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856812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6/17/2022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48482963"/>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8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Child of Love</a:t>
            </a:r>
          </a:p>
          <a:p>
            <a:pPr marL="0" indent="0" algn="ctr">
              <a:buNone/>
            </a:pPr>
            <a:r>
              <a:rPr lang="en-US" sz="4400" b="1" dirty="0">
                <a:solidFill>
                  <a:schemeClr val="bg1"/>
                </a:solidFill>
                <a:latin typeface="Arial"/>
                <a:ea typeface="+mn-lt"/>
                <a:cs typeface="+mn-lt"/>
              </a:rPr>
              <a:t>(We The Kingdom)</a:t>
            </a:r>
          </a:p>
        </p:txBody>
      </p:sp>
    </p:spTree>
    <p:extLst>
      <p:ext uri="{BB962C8B-B14F-4D97-AF65-F5344CB8AC3E}">
        <p14:creationId xmlns:p14="http://schemas.microsoft.com/office/powerpoint/2010/main" val="427378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way You love me Nothing can change the way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belong to You Yes I do Nothing can separate I'm</a:t>
            </a:r>
          </a:p>
        </p:txBody>
      </p:sp>
    </p:spTree>
    <p:extLst>
      <p:ext uri="{BB962C8B-B14F-4D97-AF65-F5344CB8AC3E}">
        <p14:creationId xmlns:p14="http://schemas.microsoft.com/office/powerpoint/2010/main" val="38790473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85% of youths in prisons grew up in a fatherless home.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SOURCE: Texas Department of Corrections, 2021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110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Fatherless boys and girls are: twice as likely to drop out of high school; twice as likely to end up in jail; four times more likely to need help for emotional or behavioral problems.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SOURCE: US D.H.H.S. news release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7348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Proverbs 23:22-25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22 Listen to your father who begot you, And do not despise your mother when she is old. 23 Buy the truth, and do not sell it, Also wisdom and instruction and understanding. 24 The father of the righteous will greatly rejoice, And he who begets a wise child will delight in him. 25 Let your father and your mother be glad, And let her who bore you rejoice.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Nurture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as defined by the Merriam-Webster Dictionary, means “to supply with nourishment; to educate; or to further the development of.”</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7620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Our Heavenly Father nurtures us by comforting us when we are troubled.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430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the Father of mercies and God of all comfort, 4 who comforts us in all our tribulation, that we may be able to comfort those who are in any trouble, with the comfort with which we ourselves are comforted by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110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7:6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"Nevertheless God, who comforts the downcast..."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5240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Our Heavenly Father nurtures us through His tender care.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Isaiah 49:15-16</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15 "Can a woman forget her nursing child, And not have compassion on the son of her womb? Surely they may forget, Yet I will not forget you. 16 See, I have inscribed you on the palms of My hands; Your walls are continually before Me.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5:11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Indeed we count them blessed who endure. You have heard of the perseverance of Job and seen the end intended by the Lord--that the Lord is very compassionate and merciful.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 am a child of love I found a world of freedom I am a child of love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7639239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Our Heavenly Father nurtures us by providing for our needs.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6265286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6:25-31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"Therefore I say to you, do not worry about your life, what you will eat or what you will drink; nor about your body, what you will put on. Is not life more than food and the body more than clothing?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51452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Look at the birds of the air, for they neither sow nor reap nor gather into barns; yet your heavenly Father feeds them. Are you not of more value than they?</a:t>
            </a:r>
            <a:r>
              <a:rPr lang="en-US" sz="4000" dirty="0">
                <a:effectLst/>
                <a:latin typeface="Verdana" panose="020B0604030504040204" pitchFamily="34" charset="0"/>
                <a:ea typeface="Calibri" panose="020F0502020204030204" pitchFamily="34" charset="0"/>
                <a:cs typeface="Times New Roman" panose="02020603050405020304" pitchFamily="18" charset="0"/>
              </a:rPr>
              <a:t> 27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Which of you by worrying can add one cubit to his stature?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7920716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So why do you worry about clothing? Consider the lilies of the field, how they grow: they neither toil nor spin; </a:t>
            </a:r>
            <a:r>
              <a:rPr lang="en-US" sz="4000" dirty="0">
                <a:effectLst/>
                <a:latin typeface="Verdana" panose="020B0604030504040204" pitchFamily="34" charset="0"/>
                <a:ea typeface="Calibri" panose="020F0502020204030204" pitchFamily="34" charset="0"/>
                <a:cs typeface="Times New Roman" panose="02020603050405020304" pitchFamily="18" charset="0"/>
              </a:rPr>
              <a:t>29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yet I say to you that even Solomon in all his glory was not arrayed like one of these.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804835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Now if God so clothes the grass of the field, which today is, and tomorrow is thrown into the oven, will He not much more clothe you, O you of little faith?</a:t>
            </a:r>
            <a:r>
              <a:rPr lang="en-US" sz="4000" dirty="0">
                <a:effectLst/>
                <a:latin typeface="Verdana" panose="020B0604030504040204" pitchFamily="34" charset="0"/>
                <a:ea typeface="Calibri" panose="020F0502020204030204" pitchFamily="34" charset="0"/>
                <a:cs typeface="Times New Roman" panose="02020603050405020304" pitchFamily="18" charset="0"/>
              </a:rPr>
              <a:t> 31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Therefore do not worry, saying, 'What shall we eat?' or 'What shall we drink?' or 'What shall we wear?'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913983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my God shall supply all your need according to His riches in glory by Christ Jesus."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0438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Our Heavenly Father nurtures us through encouragement.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107568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15:4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whatever things were written before were written for our learning, that we through the patience and comfort of the Scriptures might have hope"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9066700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Our Heavenly Father nurtures us through loving discipline.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0554052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we also, since we are surrounded by so great a cloud of witnesses, let us lay aside every weight, and the sin which so easily ensnares us, and let us run with endurance the race that is set before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020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1315338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looking unto Jesus, the author and finisher of our faith, who for the joy that was set before Him endured the cross, despising the shame, and has sat down at the right hand of the throne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9049658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consider Him who endured such hostility from sinners against Himself, lest you become weary and discouraged in your souls. 4 You have not yet resisted to bloodshed, striving against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9656950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And you have forgotten the exhortation which speaks to you as to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sons:"My</a:t>
            </a:r>
            <a:r>
              <a:rPr lang="en-US" sz="4000" dirty="0">
                <a:effectLst/>
                <a:latin typeface="Verdana" panose="020B0604030504040204" pitchFamily="34" charset="0"/>
                <a:ea typeface="Calibri" panose="020F0502020204030204" pitchFamily="34" charset="0"/>
                <a:cs typeface="Times New Roman" panose="02020603050405020304" pitchFamily="18" charset="0"/>
              </a:rPr>
              <a:t> son, do not despise the chastening of the LORD, Nor be discouraged when you are rebuked by Him; 6 For whom the LORD loves He chastens, And scourges every son whom He receives."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51702279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If you endure chastening, God deals with you as with sons; for what son is there whom a father does not chasten? 8 But if you are without chastening, of which all have become partakers, then you are illegitimate and not sons.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278770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Our Heavenly Father nurtures us through personal instruction.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79969582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the Helper, the Holy Spirit, whom the Father will send in My name, He will teach you all things, and bring to your remembrance all things that I said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3286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did God teach the Thessalonians?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27690258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4:9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But concerning brotherly love you have no need that I should write to you, for you yourselves are taught by God to love one another;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01934421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7. Our Heavenly Father nurtures us through encouragement.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6632919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15:4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whatever things were written before were written for our learning, that we through the patience and comfort of the Scriptures might have hope"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280522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Jesus I am a child of love, oh yeah </a:t>
            </a:r>
            <a:r>
              <a:rPr lang="en-US" sz="4400" dirty="0" err="1">
                <a:solidFill>
                  <a:schemeClr val="bg1"/>
                </a:solidFill>
                <a:latin typeface="Arial" panose="020B0604020202020204" pitchFamily="34" charset="0"/>
                <a:ea typeface="+mn-lt"/>
                <a:cs typeface="Arial" panose="020B0604020202020204" pitchFamily="34" charset="0"/>
              </a:rPr>
              <a:t>Yeah</a:t>
            </a:r>
            <a:r>
              <a:rPr lang="en-US" sz="4400" dirty="0">
                <a:solidFill>
                  <a:schemeClr val="bg1"/>
                </a:solidFill>
                <a:latin typeface="Arial" panose="020B0604020202020204" pitchFamily="34" charset="0"/>
                <a:ea typeface="+mn-lt"/>
                <a:cs typeface="Arial" panose="020B0604020202020204" pitchFamily="34" charset="0"/>
              </a:rPr>
              <a:t>, I am a child of love I am a child of love</a:t>
            </a:r>
            <a:endParaRPr lang="en-US" sz="4400" dirty="0">
              <a:solidFill>
                <a:schemeClr val="bg1"/>
              </a:solidFill>
              <a:latin typeface="Arial"/>
              <a:ea typeface="+mn-lt"/>
              <a:cs typeface="+mn-lt"/>
            </a:endParaRPr>
          </a:p>
        </p:txBody>
      </p:sp>
    </p:spTree>
    <p:extLst>
      <p:ext uri="{BB962C8B-B14F-4D97-AF65-F5344CB8AC3E}">
        <p14:creationId xmlns:p14="http://schemas.microsoft.com/office/powerpoint/2010/main" val="148016546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20:7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righteous man walks in his integrity; his children are blessed after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dirty="0"/>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95406169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 Father's Love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A father is respected because He gives his children leadership...</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Appreciated because He gives his children care...</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Valued because He gives his children time...</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Loved because He gives his children the one thing they treasure most - himself...</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47625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Been the same.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the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a:t>
            </a:r>
          </a:p>
        </p:txBody>
      </p:sp>
    </p:spTree>
    <p:extLst>
      <p:ext uri="{BB962C8B-B14F-4D97-AF65-F5344CB8AC3E}">
        <p14:creationId xmlns:p14="http://schemas.microsoft.com/office/powerpoint/2010/main" val="2282699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World of freedom. I found a friend in Jesus. I am a child of love. I’ve felt the sting of the fire. But I saw </a:t>
            </a:r>
          </a:p>
        </p:txBody>
      </p:sp>
    </p:spTree>
    <p:extLst>
      <p:ext uri="{BB962C8B-B14F-4D97-AF65-F5344CB8AC3E}">
        <p14:creationId xmlns:p14="http://schemas.microsoft.com/office/powerpoint/2010/main" val="1215995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in the flames. Just when I thought it was over. You broke me out of the grave.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2660846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a:t>
            </a:r>
          </a:p>
        </p:txBody>
      </p:sp>
    </p:spTree>
    <p:extLst>
      <p:ext uri="{BB962C8B-B14F-4D97-AF65-F5344CB8AC3E}">
        <p14:creationId xmlns:p14="http://schemas.microsoft.com/office/powerpoint/2010/main" val="1308350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398660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Yeah Oh I am a child of </a:t>
            </a:r>
          </a:p>
        </p:txBody>
      </p:sp>
    </p:spTree>
    <p:extLst>
      <p:ext uri="{BB962C8B-B14F-4D97-AF65-F5344CB8AC3E}">
        <p14:creationId xmlns:p14="http://schemas.microsoft.com/office/powerpoint/2010/main" val="2016819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was walking the wayside Lost on a lonely road I was chasing the high life </a:t>
            </a:r>
            <a:r>
              <a:rPr lang="en-US" sz="4000" dirty="0" err="1">
                <a:solidFill>
                  <a:schemeClr val="bg1"/>
                </a:solidFill>
                <a:latin typeface="Arial" panose="020B0604020202020204" pitchFamily="34" charset="0"/>
                <a:ea typeface="+mn-lt"/>
                <a:cs typeface="Arial" panose="020B0604020202020204" pitchFamily="34" charset="0"/>
              </a:rPr>
              <a:t>Tryna</a:t>
            </a:r>
            <a:r>
              <a:rPr lang="en-US" sz="4000" dirty="0">
                <a:solidFill>
                  <a:schemeClr val="bg1"/>
                </a:solidFill>
                <a:latin typeface="Arial" panose="020B0604020202020204" pitchFamily="34" charset="0"/>
                <a:ea typeface="+mn-lt"/>
                <a:cs typeface="Arial" panose="020B0604020202020204" pitchFamily="34" charset="0"/>
              </a:rPr>
              <a:t> satisfy my soul All the</a:t>
            </a:r>
          </a:p>
        </p:txBody>
      </p:sp>
    </p:spTree>
    <p:extLst>
      <p:ext uri="{BB962C8B-B14F-4D97-AF65-F5344CB8AC3E}">
        <p14:creationId xmlns:p14="http://schemas.microsoft.com/office/powerpoint/2010/main" val="84032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Yeah oh I am a child of love. Nothing can change the way you love me. Nothing can change </a:t>
            </a:r>
          </a:p>
        </p:txBody>
      </p:sp>
    </p:spTree>
    <p:extLst>
      <p:ext uri="{BB962C8B-B14F-4D97-AF65-F5344CB8AC3E}">
        <p14:creationId xmlns:p14="http://schemas.microsoft.com/office/powerpoint/2010/main" val="3124657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way. I belong to you. Yes’ I do, nothing can separate. Nothing can change the way you love me.</a:t>
            </a:r>
          </a:p>
        </p:txBody>
      </p:sp>
    </p:spTree>
    <p:extLst>
      <p:ext uri="{BB962C8B-B14F-4D97-AF65-F5344CB8AC3E}">
        <p14:creationId xmlns:p14="http://schemas.microsoft.com/office/powerpoint/2010/main" val="542966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can change the way. I belong to you. Yes, I do. Nothing can separate.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3864988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 am a child of love. I found a world of Freedom.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853338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 </a:t>
            </a:r>
          </a:p>
        </p:txBody>
      </p:sp>
    </p:spTree>
    <p:extLst>
      <p:ext uri="{BB962C8B-B14F-4D97-AF65-F5344CB8AC3E}">
        <p14:creationId xmlns:p14="http://schemas.microsoft.com/office/powerpoint/2010/main" val="2517230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343733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Oh Yeah, oh I am a child </a:t>
            </a:r>
          </a:p>
        </p:txBody>
      </p:sp>
    </p:spTree>
    <p:extLst>
      <p:ext uri="{BB962C8B-B14F-4D97-AF65-F5344CB8AC3E}">
        <p14:creationId xmlns:p14="http://schemas.microsoft.com/office/powerpoint/2010/main" val="2549020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love. Oh yeah, oh I am a child of love. Oh yeah ,I am a child of love.</a:t>
            </a:r>
          </a:p>
        </p:txBody>
      </p:sp>
    </p:spTree>
    <p:extLst>
      <p:ext uri="{BB962C8B-B14F-4D97-AF65-F5344CB8AC3E}">
        <p14:creationId xmlns:p14="http://schemas.microsoft.com/office/powerpoint/2010/main" val="379533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Graves into Gardens</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2488033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searched the World but it couldn’t fill me. Man’s empty praise and treasures that fade Are never </a:t>
            </a:r>
          </a:p>
        </p:txBody>
      </p:sp>
    </p:spTree>
    <p:extLst>
      <p:ext uri="{BB962C8B-B14F-4D97-AF65-F5344CB8AC3E}">
        <p14:creationId xmlns:p14="http://schemas.microsoft.com/office/powerpoint/2010/main" val="183899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lies I believed in Left me crying like the rain Then I saw lightning from Heaven And I've never been the</a:t>
            </a:r>
          </a:p>
        </p:txBody>
      </p:sp>
    </p:spTree>
    <p:extLst>
      <p:ext uri="{BB962C8B-B14F-4D97-AF65-F5344CB8AC3E}">
        <p14:creationId xmlns:p14="http://schemas.microsoft.com/office/powerpoint/2010/main" val="3777224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Then you came along and put me back together And every desire Is now satisfied here in</a:t>
            </a:r>
          </a:p>
        </p:txBody>
      </p:sp>
    </p:spTree>
    <p:extLst>
      <p:ext uri="{BB962C8B-B14F-4D97-AF65-F5344CB8AC3E}">
        <p14:creationId xmlns:p14="http://schemas.microsoft.com/office/powerpoint/2010/main" val="2087098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Oh’ there’s nothing better than you. There’s nothing better than you. Lord there’s nothing</a:t>
            </a:r>
          </a:p>
        </p:txBody>
      </p:sp>
    </p:spTree>
    <p:extLst>
      <p:ext uri="{BB962C8B-B14F-4D97-AF65-F5344CB8AC3E}">
        <p14:creationId xmlns:p14="http://schemas.microsoft.com/office/powerpoint/2010/main" val="3780064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is better than you.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not afraid to show you my weakness. My failures and flaws Lord you’ve </a:t>
            </a:r>
          </a:p>
        </p:txBody>
      </p:sp>
    </p:spTree>
    <p:extLst>
      <p:ext uri="{BB962C8B-B14F-4D97-AF65-F5344CB8AC3E}">
        <p14:creationId xmlns:p14="http://schemas.microsoft.com/office/powerpoint/2010/main" val="1315908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Seen them all and you still call me </a:t>
            </a:r>
            <a:r>
              <a:rPr lang="en-US" sz="4000" dirty="0" err="1">
                <a:solidFill>
                  <a:schemeClr val="bg1"/>
                </a:solidFill>
                <a:latin typeface="Arial"/>
                <a:ea typeface="+mn-lt"/>
                <a:cs typeface="+mn-lt"/>
              </a:rPr>
              <a:t>friend.Cause</a:t>
            </a:r>
            <a:r>
              <a:rPr lang="en-US" sz="4000" dirty="0">
                <a:solidFill>
                  <a:schemeClr val="bg1"/>
                </a:solidFill>
                <a:latin typeface="Arial"/>
                <a:ea typeface="+mn-lt"/>
                <a:cs typeface="+mn-lt"/>
              </a:rPr>
              <a:t> the God of the mountain. Is the God of the Valley. </a:t>
            </a:r>
          </a:p>
        </p:txBody>
      </p:sp>
    </p:spTree>
    <p:extLst>
      <p:ext uri="{BB962C8B-B14F-4D97-AF65-F5344CB8AC3E}">
        <p14:creationId xmlns:p14="http://schemas.microsoft.com/office/powerpoint/2010/main" val="2609050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 a place. Your mercy and grace. Wont find me again. Oh there’s nothing better than you. There’s </a:t>
            </a:r>
          </a:p>
        </p:txBody>
      </p:sp>
    </p:spTree>
    <p:extLst>
      <p:ext uri="{BB962C8B-B14F-4D97-AF65-F5344CB8AC3E}">
        <p14:creationId xmlns:p14="http://schemas.microsoft.com/office/powerpoint/2010/main" val="1788393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better than you. Lord there’s nothing. Nothing is better than you. Oh there’s nothing better</a:t>
            </a:r>
          </a:p>
        </p:txBody>
      </p:sp>
    </p:spTree>
    <p:extLst>
      <p:ext uri="{BB962C8B-B14F-4D97-AF65-F5344CB8AC3E}">
        <p14:creationId xmlns:p14="http://schemas.microsoft.com/office/powerpoint/2010/main" val="2601610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than you. There’s nothing better than you. Lord’ there’s nothing. Nothing is better than you.</a:t>
            </a:r>
          </a:p>
        </p:txBody>
      </p:sp>
    </p:spTree>
    <p:extLst>
      <p:ext uri="{BB962C8B-B14F-4D97-AF65-F5344CB8AC3E}">
        <p14:creationId xmlns:p14="http://schemas.microsoft.com/office/powerpoint/2010/main" val="3387071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mourning to dancing. You give beauty for ashes. You turn shame into glory. You’re the only one </a:t>
            </a:r>
          </a:p>
        </p:txBody>
      </p:sp>
    </p:spTree>
    <p:extLst>
      <p:ext uri="{BB962C8B-B14F-4D97-AF65-F5344CB8AC3E}">
        <p14:creationId xmlns:p14="http://schemas.microsoft.com/office/powerpoint/2010/main" val="2041636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can. You turn mourning to dancing. You give beauty for ashes. You turn shame into glory. You’re</a:t>
            </a:r>
          </a:p>
        </p:txBody>
      </p:sp>
    </p:spTree>
    <p:extLst>
      <p:ext uri="{BB962C8B-B14F-4D97-AF65-F5344CB8AC3E}">
        <p14:creationId xmlns:p14="http://schemas.microsoft.com/office/powerpoint/2010/main" val="1067456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one who can. You turn graves into gardens. You turn bones into armies. You turn seas into </a:t>
            </a:r>
          </a:p>
        </p:txBody>
      </p:sp>
    </p:spTree>
    <p:extLst>
      <p:ext uri="{BB962C8B-B14F-4D97-AF65-F5344CB8AC3E}">
        <p14:creationId xmlns:p14="http://schemas.microsoft.com/office/powerpoint/2010/main" val="713442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same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a:t>
            </a:r>
          </a:p>
        </p:txBody>
      </p:sp>
    </p:spTree>
    <p:extLst>
      <p:ext uri="{BB962C8B-B14F-4D97-AF65-F5344CB8AC3E}">
        <p14:creationId xmlns:p14="http://schemas.microsoft.com/office/powerpoint/2010/main" val="2413068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Highways. You’re the only one who can you’re the only one who can. Oh there’s nothing better than you</a:t>
            </a:r>
          </a:p>
        </p:txBody>
      </p:sp>
    </p:spTree>
    <p:extLst>
      <p:ext uri="{BB962C8B-B14F-4D97-AF65-F5344CB8AC3E}">
        <p14:creationId xmlns:p14="http://schemas.microsoft.com/office/powerpoint/2010/main" val="1721694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nothing better than you. Lord there’s nothing. Nothing is better than you. Oh there’s nothing better </a:t>
            </a:r>
          </a:p>
        </p:txBody>
      </p:sp>
    </p:spTree>
    <p:extLst>
      <p:ext uri="{BB962C8B-B14F-4D97-AF65-F5344CB8AC3E}">
        <p14:creationId xmlns:p14="http://schemas.microsoft.com/office/powerpoint/2010/main" val="3217261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There’s nothing better than you. Lord, there’s nothing. Nothing is better than you. You turn</a:t>
            </a:r>
          </a:p>
        </p:txBody>
      </p:sp>
    </p:spTree>
    <p:extLst>
      <p:ext uri="{BB962C8B-B14F-4D97-AF65-F5344CB8AC3E}">
        <p14:creationId xmlns:p14="http://schemas.microsoft.com/office/powerpoint/2010/main" val="3207579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Graves into gardens. You turn bones into armies. You turn seas into highways. You’re the only one who </a:t>
            </a:r>
          </a:p>
        </p:txBody>
      </p:sp>
    </p:spTree>
    <p:extLst>
      <p:ext uri="{BB962C8B-B14F-4D97-AF65-F5344CB8AC3E}">
        <p14:creationId xmlns:p14="http://schemas.microsoft.com/office/powerpoint/2010/main" val="478531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You turn graves into gardens. You turn bones into armies. You turn seas into highways you’re the </a:t>
            </a:r>
          </a:p>
        </p:txBody>
      </p:sp>
    </p:spTree>
    <p:extLst>
      <p:ext uri="{BB962C8B-B14F-4D97-AF65-F5344CB8AC3E}">
        <p14:creationId xmlns:p14="http://schemas.microsoft.com/office/powerpoint/2010/main" val="845930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who can. You’re the only one who. You’re the only one who can.</a:t>
            </a:r>
          </a:p>
        </p:txBody>
      </p:sp>
    </p:spTree>
    <p:extLst>
      <p:ext uri="{BB962C8B-B14F-4D97-AF65-F5344CB8AC3E}">
        <p14:creationId xmlns:p14="http://schemas.microsoft.com/office/powerpoint/2010/main" val="1135685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Make Room The Church Will Sing</a:t>
            </a:r>
          </a:p>
          <a:p>
            <a:pPr marL="0" indent="0" algn="ctr">
              <a:buNone/>
            </a:pPr>
            <a:r>
              <a:rPr lang="en-US" sz="4400" b="1" dirty="0">
                <a:solidFill>
                  <a:schemeClr val="bg1"/>
                </a:solidFill>
                <a:latin typeface="Arial"/>
                <a:ea typeface="+mn-lt"/>
                <a:cs typeface="+mn-lt"/>
              </a:rPr>
              <a:t>(Elyssa Smith, Community Music)</a:t>
            </a:r>
          </a:p>
        </p:txBody>
      </p:sp>
    </p:spTree>
    <p:extLst>
      <p:ext uri="{BB962C8B-B14F-4D97-AF65-F5344CB8AC3E}">
        <p14:creationId xmlns:p14="http://schemas.microsoft.com/office/powerpoint/2010/main" val="203754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burden, every crown This is my surrender This is my surrender</a:t>
            </a:r>
          </a:p>
        </p:txBody>
      </p:sp>
    </p:spTree>
    <p:extLst>
      <p:ext uri="{BB962C8B-B14F-4D97-AF65-F5344CB8AC3E}">
        <p14:creationId xmlns:p14="http://schemas.microsoft.com/office/powerpoint/2010/main" val="454146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lie and every doubt</a:t>
            </a:r>
          </a:p>
          <a:p>
            <a:pPr marL="0" indent="0" algn="ctr">
              <a:buNone/>
            </a:pPr>
            <a:r>
              <a:rPr lang="en-US" sz="4000" dirty="0">
                <a:solidFill>
                  <a:schemeClr val="bg1"/>
                </a:solidFill>
                <a:latin typeface="Arial"/>
                <a:ea typeface="+mn-lt"/>
                <a:cs typeface="+mn-lt"/>
              </a:rPr>
              <a:t>This is my surrender And I will make room for You</a:t>
            </a:r>
          </a:p>
        </p:txBody>
      </p:sp>
    </p:spTree>
    <p:extLst>
      <p:ext uri="{BB962C8B-B14F-4D97-AF65-F5344CB8AC3E}">
        <p14:creationId xmlns:p14="http://schemas.microsoft.com/office/powerpoint/2010/main" val="3116483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I will make room for You To do whatever You</a:t>
            </a:r>
          </a:p>
        </p:txBody>
      </p:sp>
    </p:spTree>
    <p:extLst>
      <p:ext uri="{BB962C8B-B14F-4D97-AF65-F5344CB8AC3E}">
        <p14:creationId xmlns:p14="http://schemas.microsoft.com/office/powerpoint/2010/main" val="3556858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I found a friend in Jesus I am a child of love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I've felt the sting of the fire But I saw You in the</a:t>
            </a:r>
          </a:p>
        </p:txBody>
      </p:sp>
    </p:spTree>
    <p:extLst>
      <p:ext uri="{BB962C8B-B14F-4D97-AF65-F5344CB8AC3E}">
        <p14:creationId xmlns:p14="http://schemas.microsoft.com/office/powerpoint/2010/main" val="5879997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Here is where I lay it down Every burden, every crown This is my</a:t>
            </a:r>
          </a:p>
        </p:txBody>
      </p:sp>
    </p:spTree>
    <p:extLst>
      <p:ext uri="{BB962C8B-B14F-4D97-AF65-F5344CB8AC3E}">
        <p14:creationId xmlns:p14="http://schemas.microsoft.com/office/powerpoint/2010/main" val="3166876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This is my surrender Here is where I lay it down Every lie and every doubt This is my surrender</a:t>
            </a:r>
          </a:p>
        </p:txBody>
      </p:sp>
    </p:spTree>
    <p:extLst>
      <p:ext uri="{BB962C8B-B14F-4D97-AF65-F5344CB8AC3E}">
        <p14:creationId xmlns:p14="http://schemas.microsoft.com/office/powerpoint/2010/main" val="3112052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a:t>
            </a:r>
          </a:p>
        </p:txBody>
      </p:sp>
    </p:spTree>
    <p:extLst>
      <p:ext uri="{BB962C8B-B14F-4D97-AF65-F5344CB8AC3E}">
        <p14:creationId xmlns:p14="http://schemas.microsoft.com/office/powerpoint/2010/main" val="17956703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 room for You</a:t>
            </a:r>
          </a:p>
        </p:txBody>
      </p:sp>
    </p:spTree>
    <p:extLst>
      <p:ext uri="{BB962C8B-B14F-4D97-AF65-F5344CB8AC3E}">
        <p14:creationId xmlns:p14="http://schemas.microsoft.com/office/powerpoint/2010/main" val="23669330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To do whatever You want to </a:t>
            </a:r>
            <a:r>
              <a:rPr lang="en-US" sz="4400" dirty="0" err="1">
                <a:solidFill>
                  <a:schemeClr val="bg1"/>
                </a:solidFill>
                <a:latin typeface="Arial"/>
                <a:ea typeface="+mn-lt"/>
                <a:cs typeface="+mn-lt"/>
              </a:rPr>
              <a:t>To</a:t>
            </a:r>
            <a:r>
              <a:rPr lang="en-US" sz="4400" dirty="0">
                <a:solidFill>
                  <a:schemeClr val="bg1"/>
                </a:solidFill>
                <a:latin typeface="Arial"/>
                <a:ea typeface="+mn-lt"/>
                <a:cs typeface="+mn-lt"/>
              </a:rPr>
              <a:t> do whatever You want to And I will make room for You To do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687932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(Jesus) Have Your way, have Your way Jesus Have</a:t>
            </a:r>
          </a:p>
        </p:txBody>
      </p:sp>
    </p:spTree>
    <p:extLst>
      <p:ext uri="{BB962C8B-B14F-4D97-AF65-F5344CB8AC3E}">
        <p14:creationId xmlns:p14="http://schemas.microsoft.com/office/powerpoint/2010/main" val="29772518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with us Have Your way with us, ooh We surrender We surrender Jesus Have Your way Jesus</a:t>
            </a:r>
          </a:p>
        </p:txBody>
      </p:sp>
    </p:spTree>
    <p:extLst>
      <p:ext uri="{BB962C8B-B14F-4D97-AF65-F5344CB8AC3E}">
        <p14:creationId xmlns:p14="http://schemas.microsoft.com/office/powerpoint/2010/main" val="18610641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Shake up the ground of all my tradition Break down the walls of all my religion Your way is better Your</a:t>
            </a:r>
          </a:p>
        </p:txBody>
      </p:sp>
    </p:spTree>
    <p:extLst>
      <p:ext uri="{BB962C8B-B14F-4D97-AF65-F5344CB8AC3E}">
        <p14:creationId xmlns:p14="http://schemas.microsoft.com/office/powerpoint/2010/main" val="41957057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way is better Shake up the ground of all my tradition Break down the walls of all my religion Your way is</a:t>
            </a:r>
          </a:p>
        </p:txBody>
      </p:sp>
    </p:spTree>
    <p:extLst>
      <p:ext uri="{BB962C8B-B14F-4D97-AF65-F5344CB8AC3E}">
        <p14:creationId xmlns:p14="http://schemas.microsoft.com/office/powerpoint/2010/main" val="31501856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Your way is better Shake up the ground of all my tradition Break down the walls of all my religion</a:t>
            </a:r>
          </a:p>
        </p:txBody>
      </p:sp>
    </p:spTree>
    <p:extLst>
      <p:ext uri="{BB962C8B-B14F-4D97-AF65-F5344CB8AC3E}">
        <p14:creationId xmlns:p14="http://schemas.microsoft.com/office/powerpoint/2010/main" val="4097446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flames Just when I thought it was over You broke me out of the grave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a:t>
            </a:r>
          </a:p>
        </p:txBody>
      </p:sp>
    </p:spTree>
    <p:extLst>
      <p:ext uri="{BB962C8B-B14F-4D97-AF65-F5344CB8AC3E}">
        <p14:creationId xmlns:p14="http://schemas.microsoft.com/office/powerpoint/2010/main" val="35275522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is better Your way is better Shake up the ground of all my tradition Break down the walls of all</a:t>
            </a:r>
          </a:p>
        </p:txBody>
      </p:sp>
    </p:spTree>
    <p:extLst>
      <p:ext uri="{BB962C8B-B14F-4D97-AF65-F5344CB8AC3E}">
        <p14:creationId xmlns:p14="http://schemas.microsoft.com/office/powerpoint/2010/main" val="38005607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religion Your way is better Your way is better And I will make room for You To do whatever You want to</a:t>
            </a:r>
          </a:p>
        </p:txBody>
      </p:sp>
    </p:spTree>
    <p:extLst>
      <p:ext uri="{BB962C8B-B14F-4D97-AF65-F5344CB8AC3E}">
        <p14:creationId xmlns:p14="http://schemas.microsoft.com/office/powerpoint/2010/main" val="27704990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a:t>
            </a:r>
          </a:p>
        </p:txBody>
      </p:sp>
    </p:spTree>
    <p:extLst>
      <p:ext uri="{BB962C8B-B14F-4D97-AF65-F5344CB8AC3E}">
        <p14:creationId xmlns:p14="http://schemas.microsoft.com/office/powerpoint/2010/main" val="38564790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Here is where I lay it down You are all I'm chasing now This is my surrender This is my</a:t>
            </a:r>
          </a:p>
        </p:txBody>
      </p:sp>
    </p:spTree>
    <p:extLst>
      <p:ext uri="{BB962C8B-B14F-4D97-AF65-F5344CB8AC3E}">
        <p14:creationId xmlns:p14="http://schemas.microsoft.com/office/powerpoint/2010/main" val="18280603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surrender Here is where I lay it down You are all I'm chasing now This is my surrender This is my</a:t>
            </a:r>
          </a:p>
        </p:txBody>
      </p:sp>
    </p:spTree>
    <p:extLst>
      <p:ext uri="{BB962C8B-B14F-4D97-AF65-F5344CB8AC3E}">
        <p14:creationId xmlns:p14="http://schemas.microsoft.com/office/powerpoint/2010/main" val="1338590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a:t>
            </a:r>
          </a:p>
        </p:txBody>
      </p:sp>
    </p:spTree>
    <p:extLst>
      <p:ext uri="{BB962C8B-B14F-4D97-AF65-F5344CB8AC3E}">
        <p14:creationId xmlns:p14="http://schemas.microsoft.com/office/powerpoint/2010/main" val="911442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“Good Good Father”</a:t>
            </a:r>
            <a:br>
              <a:rPr lang="en-US" sz="4400" b="1" dirty="0">
                <a:solidFill>
                  <a:schemeClr val="bg1"/>
                </a:solidFill>
                <a:latin typeface="Arial"/>
                <a:ea typeface="+mn-lt"/>
                <a:cs typeface="+mn-lt"/>
              </a:rPr>
            </a:br>
            <a:r>
              <a:rPr lang="en-US" sz="4400" b="1" dirty="0">
                <a:solidFill>
                  <a:schemeClr val="bg1"/>
                </a:solidFill>
                <a:latin typeface="Arial"/>
                <a:ea typeface="+mn-lt"/>
                <a:cs typeface="+mn-lt"/>
              </a:rPr>
              <a:t>(Chris Tomlin)</a:t>
            </a:r>
          </a:p>
        </p:txBody>
      </p:sp>
    </p:spTree>
    <p:extLst>
      <p:ext uri="{BB962C8B-B14F-4D97-AF65-F5344CB8AC3E}">
        <p14:creationId xmlns:p14="http://schemas.microsoft.com/office/powerpoint/2010/main" val="32078048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heard a thousand stories of what they think you’re like. But I’ve heard the tender whispers of love </a:t>
            </a:r>
          </a:p>
        </p:txBody>
      </p:sp>
    </p:spTree>
    <p:extLst>
      <p:ext uri="{BB962C8B-B14F-4D97-AF65-F5344CB8AC3E}">
        <p14:creationId xmlns:p14="http://schemas.microsoft.com/office/powerpoint/2010/main" val="27643225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the dead of night. And you tell me that you’re pleased and that I’m never alone. You’re a good</a:t>
            </a:r>
          </a:p>
        </p:txBody>
      </p:sp>
    </p:spTree>
    <p:extLst>
      <p:ext uri="{BB962C8B-B14F-4D97-AF65-F5344CB8AC3E}">
        <p14:creationId xmlns:p14="http://schemas.microsoft.com/office/powerpoint/2010/main" val="24518073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Father. It’s who you are, it’s who you are, it’s who you are and I am loved by you. It’s who I am</a:t>
            </a:r>
          </a:p>
        </p:txBody>
      </p:sp>
    </p:spTree>
    <p:extLst>
      <p:ext uri="{BB962C8B-B14F-4D97-AF65-F5344CB8AC3E}">
        <p14:creationId xmlns:p14="http://schemas.microsoft.com/office/powerpoint/2010/main" val="2599833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 Jesus I am a</a:t>
            </a:r>
          </a:p>
        </p:txBody>
      </p:sp>
    </p:spTree>
    <p:extLst>
      <p:ext uri="{BB962C8B-B14F-4D97-AF65-F5344CB8AC3E}">
        <p14:creationId xmlns:p14="http://schemas.microsoft.com/office/powerpoint/2010/main" val="32845466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who I am. It’s who I am. I’ve seen many searching for answers far and wide. But I know we’re</a:t>
            </a:r>
          </a:p>
        </p:txBody>
      </p:sp>
    </p:spTree>
    <p:extLst>
      <p:ext uri="{BB962C8B-B14F-4D97-AF65-F5344CB8AC3E}">
        <p14:creationId xmlns:p14="http://schemas.microsoft.com/office/powerpoint/2010/main" val="18223315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searching for answers only you provide. Cause you know just what we need before we say a word.</a:t>
            </a:r>
          </a:p>
        </p:txBody>
      </p:sp>
    </p:spTree>
    <p:extLst>
      <p:ext uri="{BB962C8B-B14F-4D97-AF65-F5344CB8AC3E}">
        <p14:creationId xmlns:p14="http://schemas.microsoft.com/office/powerpoint/2010/main" val="38482481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a good good Father. It’s who you are, It’s who you are. It’s who you are. And I’m loved by you. It’s</a:t>
            </a:r>
          </a:p>
        </p:txBody>
      </p:sp>
    </p:spTree>
    <p:extLst>
      <p:ext uri="{BB962C8B-B14F-4D97-AF65-F5344CB8AC3E}">
        <p14:creationId xmlns:p14="http://schemas.microsoft.com/office/powerpoint/2010/main" val="7169936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I am, It’s who I am, It’s who I am. You are perfect in all of your ways. You are perfect in all of </a:t>
            </a:r>
          </a:p>
        </p:txBody>
      </p:sp>
    </p:spTree>
    <p:extLst>
      <p:ext uri="{BB962C8B-B14F-4D97-AF65-F5344CB8AC3E}">
        <p14:creationId xmlns:p14="http://schemas.microsoft.com/office/powerpoint/2010/main" val="41269216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ways. You are perfect in all of your ways to us. You are perfect in all of your ways. You are perfect in</a:t>
            </a:r>
          </a:p>
        </p:txBody>
      </p:sp>
    </p:spTree>
    <p:extLst>
      <p:ext uri="{BB962C8B-B14F-4D97-AF65-F5344CB8AC3E}">
        <p14:creationId xmlns:p14="http://schemas.microsoft.com/office/powerpoint/2010/main" val="38984889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of your ways. You are perfect in all of your ways to us. You’re a good good Father. It’s who you are, It’s</a:t>
            </a:r>
          </a:p>
        </p:txBody>
      </p:sp>
    </p:spTree>
    <p:extLst>
      <p:ext uri="{BB962C8B-B14F-4D97-AF65-F5344CB8AC3E}">
        <p14:creationId xmlns:p14="http://schemas.microsoft.com/office/powerpoint/2010/main" val="30018966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are, It’s who you are. And I’m loved by you. It’s who I am, it’s who I am, It’s who I am.</a:t>
            </a:r>
          </a:p>
        </p:txBody>
      </p:sp>
    </p:spTree>
    <p:extLst>
      <p:ext uri="{BB962C8B-B14F-4D97-AF65-F5344CB8AC3E}">
        <p14:creationId xmlns:p14="http://schemas.microsoft.com/office/powerpoint/2010/main" val="42407842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so undeniable I, I , can hardly speak. Peace so unexplainable I , I , can hardly think. As you call me</a:t>
            </a:r>
          </a:p>
        </p:txBody>
      </p:sp>
    </p:spTree>
    <p:extLst>
      <p:ext uri="{BB962C8B-B14F-4D97-AF65-F5344CB8AC3E}">
        <p14:creationId xmlns:p14="http://schemas.microsoft.com/office/powerpoint/2010/main" val="20817465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Deeper still. As you call me deeper still. As you call me deeper still into Love love love. You’re a good </a:t>
            </a:r>
          </a:p>
        </p:txBody>
      </p:sp>
    </p:spTree>
    <p:extLst>
      <p:ext uri="{BB962C8B-B14F-4D97-AF65-F5344CB8AC3E}">
        <p14:creationId xmlns:p14="http://schemas.microsoft.com/office/powerpoint/2010/main" val="40881261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father. It’s who you are, It’s who you are, it’s who you are. And I’m loved by you. It’s who I am,</a:t>
            </a:r>
          </a:p>
        </p:txBody>
      </p:sp>
    </p:spTree>
    <p:extLst>
      <p:ext uri="{BB962C8B-B14F-4D97-AF65-F5344CB8AC3E}">
        <p14:creationId xmlns:p14="http://schemas.microsoft.com/office/powerpoint/2010/main" val="3281617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child of love I am a child of love, yeah, oh I am a child of love Nothing can change the way You love</a:t>
            </a:r>
          </a:p>
        </p:txBody>
      </p:sp>
    </p:spTree>
    <p:extLst>
      <p:ext uri="{BB962C8B-B14F-4D97-AF65-F5344CB8AC3E}">
        <p14:creationId xmlns:p14="http://schemas.microsoft.com/office/powerpoint/2010/main" val="5937731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who I am, It’s who I am. </a:t>
            </a:r>
          </a:p>
        </p:txBody>
      </p:sp>
    </p:spTree>
    <p:extLst>
      <p:ext uri="{BB962C8B-B14F-4D97-AF65-F5344CB8AC3E}">
        <p14:creationId xmlns:p14="http://schemas.microsoft.com/office/powerpoint/2010/main" val="23709339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sp>
        <p:nvSpPr>
          <p:cNvPr id="10" name="TextBox 9">
            <a:extLst>
              <a:ext uri="{FF2B5EF4-FFF2-40B4-BE49-F238E27FC236}">
                <a16:creationId xmlns:a16="http://schemas.microsoft.com/office/drawing/2014/main" id="{B342AFA2-49CA-6E3B-BCFC-22B0567360CA}"/>
              </a:ext>
            </a:extLst>
          </p:cNvPr>
          <p:cNvSpPr txBox="1"/>
          <p:nvPr/>
        </p:nvSpPr>
        <p:spPr>
          <a:xfrm>
            <a:off x="7272" y="76200"/>
            <a:ext cx="12184728" cy="2885790"/>
          </a:xfrm>
          <a:prstGeom prst="rect">
            <a:avLst/>
          </a:prstGeom>
          <a:noFill/>
        </p:spPr>
        <p:txBody>
          <a:bodyPr wrap="square">
            <a:spAutoFit/>
          </a:bodyPr>
          <a:lstStyle/>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Our Treasured</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Fathers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1 Kings 2:1-4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June 19,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picture containing text, outdoor, sky&#10;&#10;Description automatically generated">
            <a:extLst>
              <a:ext uri="{FF2B5EF4-FFF2-40B4-BE49-F238E27FC236}">
                <a16:creationId xmlns:a16="http://schemas.microsoft.com/office/drawing/2014/main" id="{A6FFCA3B-3457-158F-E488-5137BE6BB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10660727" y="5717308"/>
            <a:ext cx="1524001" cy="1143001"/>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Kings 2:1-4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the days of David drew near that he should die, and he charged Solomon his son, saying: 2 "I go the way of all the earth; be strong, therefore, and prove yourself a man.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keep the charge of the LORD your God: to walk in His ways, to keep His statutes, His commandments, His judgments, and His testimonies, as it is written in the Law of Moses, that you may prosper in all that you do and wherever you turn;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that the LORD may fulfill His word which He spoke concerning me, saying, 'If your sons take heed to their way, to walk before Me in truth with all their heart and with all their soul,' He said, 'you shall not lack a man on the throne of Israel.'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Newspaper columnist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Abigail Van Buren wrote,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you want your children to keep their feet on the ground, put some responsibility on their shoulders." Responsibility isn't a curse, it's a blessing.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lvl="0" algn="ctr">
              <a:defRPr/>
            </a:pPr>
            <a:endParaRPr lang="en-US" sz="4000" dirty="0">
              <a:solidFill>
                <a:srgbClr val="FFFFFF"/>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Booker T. Washington said,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"Few things help an individual more that to place responsibility upon him and to let him know that you trust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Do we men still need such advice today?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me Nothing can change the way I belong to You</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Yes I do Nothing can separate Nothing can change</a:t>
            </a:r>
          </a:p>
        </p:txBody>
      </p:sp>
    </p:spTree>
    <p:extLst>
      <p:ext uri="{BB962C8B-B14F-4D97-AF65-F5344CB8AC3E}">
        <p14:creationId xmlns:p14="http://schemas.microsoft.com/office/powerpoint/2010/main" val="29156977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247317"/>
          </a:xfrm>
          <a:prstGeom prst="rect">
            <a:avLst/>
          </a:prstGeom>
        </p:spPr>
        <p:txBody>
          <a:bodyPr wrap="square">
            <a:spAutoFit/>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43% of US children live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without their father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SOURCE: US Department of Census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algn="ctr"/>
            <a:endParaRPr lang="en-US" sz="4000" dirty="0"/>
          </a:p>
        </p:txBody>
      </p:sp>
    </p:spTree>
    <p:extLst>
      <p:ext uri="{BB962C8B-B14F-4D97-AF65-F5344CB8AC3E}">
        <p14:creationId xmlns:p14="http://schemas.microsoft.com/office/powerpoint/2010/main" val="36295744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63% of teen suicides are from fatherless homes. That's 5 times the national average.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SOURCE: U.S. Dept of Health H.S., Bureau of the Census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71% of pregnant teenagers lack a father.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SOURCE: U.S. Department of Health and Human Services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r>
              <a:rPr lang="en-US" sz="4000" dirty="0">
                <a:solidFill>
                  <a:srgbClr val="FFFFFF"/>
                </a:solidFill>
              </a:rPr>
              <a:t> </a:t>
            </a: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90% of all runaways and homeless children are from fatherless homes.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That's 32 times the national average.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SOURCE: US D.H.H.S., Bureau of the Census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80% of rapists with anger problems come from fatherless homes.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times the national average.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SOURCE: Criminal Justice &amp; Behavior, Vol 14, pp. 403-26, 1978</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85% of children with behavioral problems come from fatherless homes.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times the national average.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SOURCE: Center for Disease Control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71% of all high school dropouts come from fatherless homes.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times the national average.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SOURCE: National Principals Association Report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75% of all adolescent patients in chemical abuse centers come from fatherless homes. 10 times the national average.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SOURCE: Rainbow's for all God's Children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228600" y="76200"/>
            <a:ext cx="116586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85% of all youths in prison come from fatherless homes.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times the national average.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SOURCE: U.S. Dept. of Justice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Daughters of single parents without a Father involved are 53% more likely to marry as teenagers, 711% more likely to have children as teenagers, 164% more likely to have a pre-marital birth and 92% more likely to get divorced themselves.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SOURCE: Teen Challenge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12199</TotalTime>
  <Words>3973</Words>
  <Application>Microsoft Office PowerPoint</Application>
  <PresentationFormat>Widescreen</PresentationFormat>
  <Paragraphs>301</Paragraphs>
  <Slides>139</Slides>
  <Notes>1</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139</vt:i4>
      </vt:variant>
    </vt:vector>
  </HeadingPairs>
  <TitlesOfParts>
    <vt:vector size="151" baseType="lpstr">
      <vt:lpstr>Arial</vt:lpstr>
      <vt:lpstr>Calibri</vt:lpstr>
      <vt:lpstr>Calibri Light</vt:lpstr>
      <vt:lpstr>Constantia</vt:lpstr>
      <vt:lpstr>Times New Roman</vt:lpstr>
      <vt:lpstr>Verdana</vt:lpstr>
      <vt:lpstr>Verdana Pro</vt:lpstr>
      <vt:lpstr>Wingdings 2</vt:lpstr>
      <vt:lpstr>1_Mountain Top</vt:lpstr>
      <vt:lpstr>1_office theme</vt:lpstr>
      <vt:lpstr>Flow</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769</cp:revision>
  <dcterms:created xsi:type="dcterms:W3CDTF">2009-08-18T08:19:59Z</dcterms:created>
  <dcterms:modified xsi:type="dcterms:W3CDTF">2022-06-17T18:18:39Z</dcterms:modified>
</cp:coreProperties>
</file>