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5"/>
  </p:notesMasterIdLst>
  <p:handoutMasterIdLst>
    <p:handoutMasterId r:id="rId36"/>
  </p:handoutMasterIdLst>
  <p:sldIdLst>
    <p:sldId id="976" r:id="rId3"/>
    <p:sldId id="826" r:id="rId4"/>
    <p:sldId id="999" r:id="rId5"/>
    <p:sldId id="1000" r:id="rId6"/>
    <p:sldId id="1001" r:id="rId7"/>
    <p:sldId id="464" r:id="rId8"/>
    <p:sldId id="1003" r:id="rId9"/>
    <p:sldId id="833" r:id="rId10"/>
    <p:sldId id="465" r:id="rId11"/>
    <p:sldId id="373" r:id="rId12"/>
    <p:sldId id="978" r:id="rId13"/>
    <p:sldId id="977" r:id="rId14"/>
    <p:sldId id="374" r:id="rId15"/>
    <p:sldId id="979" r:id="rId16"/>
    <p:sldId id="375" r:id="rId17"/>
    <p:sldId id="981" r:id="rId18"/>
    <p:sldId id="980" r:id="rId19"/>
    <p:sldId id="985" r:id="rId20"/>
    <p:sldId id="984" r:id="rId21"/>
    <p:sldId id="983" r:id="rId22"/>
    <p:sldId id="982" r:id="rId23"/>
    <p:sldId id="376" r:id="rId24"/>
    <p:sldId id="987" r:id="rId25"/>
    <p:sldId id="986" r:id="rId26"/>
    <p:sldId id="969" r:id="rId27"/>
    <p:sldId id="970" r:id="rId28"/>
    <p:sldId id="971" r:id="rId29"/>
    <p:sldId id="972" r:id="rId30"/>
    <p:sldId id="973" r:id="rId31"/>
    <p:sldId id="974" r:id="rId32"/>
    <p:sldId id="975" r:id="rId33"/>
    <p:sldId id="852" r:id="rId3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1" autoAdjust="0"/>
  </p:normalViewPr>
  <p:slideViewPr>
    <p:cSldViewPr>
      <p:cViewPr varScale="1">
        <p:scale>
          <a:sx n="114" d="100"/>
          <a:sy n="114" d="100"/>
        </p:scale>
        <p:origin x="414" y="10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 is therefore now no condemnation to those who are in Christ Jesus, who do not walk according to the flesh, but according to the Spirit. 2 For the law of the Spirit of life in Christ Jesus has made me free from the law of sin and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what the law could not do in that it was weak through the flesh, God did by sending His own Son in the likeness of sinful flesh, on account of sin: He condemned sin in the flesh, 4 that the righteous requirement of the law might be fulfilled in us who do not walk according to the flesh but according to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17 But if, while we seek to be justified by Christ, we ourselves also are found sinners, is Christ therefore a minister of sin? Certainly not!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if we seek to be made right with God through faith in Christ and then find out that we are still sinners?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Has Christ led us into sin?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7:7-10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What shall we say then? Is the law sin? Certainly not! On the contrary, I would not have known sin except through the law. For I would not have known covetousness unless the law had said, "You shall not covet."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sin, taking opportunity by the commandment, produced in me all manner of evil desire. For apart from the law sin was dead. 9 I was alive once without the law, but when the commandment came, sin revived and I died. 10 And the commandment, which was to bring life, I found to bring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For if I build again those things which I destroyed, I make myself a transgressor.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For I through the law died to the law that I might live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I have been crucified with Christ; it is no longer I who live, but Christ lives in me; and the life which I now live in the flesh I live by faith in the Son of God, who loved me and gave Himself for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 Are Justified by Faith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2:16-21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June 29,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C2FC163E-0FB8-89CC-96BF-BC0E38D6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5:6-11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6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9 Much more then, having now been justified by His blood, we shall be saved from wrath through Him. 10 For if when we were enemies we were reconciled to God through the death of His Son, much more, having been reconciled, we shall be saved by His life. 11 And not only that, but we also rejoice in God through our Lord Jesus Christ, through whom we have now received the reconciliation.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Therefore, if anyone is in Christ, he is a new creation; old things have passed away; behold, all things have become new. 18 Now all things are of God, who has reconciled us to Himself through Jesus Christ, and has given us the ministry of reconciliation…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I do not set aside the grace of God; for if righteousness comes through the law, then Christ died in vain."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4:22-24</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22 And therefore "it was accounted to him for righteousness."  23 Now it was not written for his sake alone that it was imputed to him, 24 but also for us. It shall be imputed to us who believe in Him who raised up Jesus our Lord from the dead, 25 who was delivered up because of our offenses, and was raised because of our justification.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2:16-21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knowing that a man is not justified by the works of the law but by faith in Jesus Christ, even we have believed in Christ Jesus, that we might be justified by faith in Christ and not by the works of the law; for by the works of the law no flesh shall be justified.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But if, while we seek to be justified by Christ, we ourselves also are found sinners, is Christ therefore a minister of sin? Certainly not! 18 For if I build again those things which I destroyed, I make myself a transgressor. 19 For I through the law died to the law that I might live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20 I have been crucified with Christ; it is no longer I who live, but Christ lives in me; and the life which I now live in the flesh I live by faith in the Son of God, who loved me and gave Himself for me. 21 I do not set aside the grace of God; for if righteousness comes through the law, then Christ died in vain."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knowing that a man is not justified by the works of the law but by faith in Jesus Christ, even we have believed in Christ Jesus, that we might be justified by faith in Christ and not by the works of the law; for by the works of the law no flesh shall be justified.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by the deeds of the law no flesh will be justified in His sight, for by the law is the knowledge of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6734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3:20-24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Therefore by the deeds of the law no flesh will be justified in His sight, for by the law is the knowledge of sin. 21 But now the righteousness of God apart from the law is revealed, being witnessed by the Law and the Prophets,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22 even the righteousness of God, through faith in Jesus Christ, to all and on all who believe. For there is no difference; 23 for all have sinned and fall short of the glory of God, 24 being justified freely by His grace through the redemption that is in Christ Jesus…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9914</TotalTime>
  <Words>1610</Words>
  <Application>Microsoft Office PowerPoint</Application>
  <PresentationFormat>Widescreen</PresentationFormat>
  <Paragraphs>81</Paragraphs>
  <Slides>32</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685</cp:revision>
  <dcterms:created xsi:type="dcterms:W3CDTF">2009-08-18T08:19:59Z</dcterms:created>
  <dcterms:modified xsi:type="dcterms:W3CDTF">2022-06-29T03:37:33Z</dcterms:modified>
</cp:coreProperties>
</file>