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88" r:id="rId2"/>
    <p:sldMasterId id="2147483700" r:id="rId3"/>
    <p:sldMasterId id="2147483713" r:id="rId4"/>
  </p:sldMasterIdLst>
  <p:notesMasterIdLst>
    <p:notesMasterId r:id="rId173"/>
  </p:notesMasterIdLst>
  <p:handoutMasterIdLst>
    <p:handoutMasterId r:id="rId174"/>
  </p:handoutMasterIdLst>
  <p:sldIdLst>
    <p:sldId id="906" r:id="rId5"/>
    <p:sldId id="1199" r:id="rId6"/>
    <p:sldId id="1200" r:id="rId7"/>
    <p:sldId id="1201" r:id="rId8"/>
    <p:sldId id="1202" r:id="rId9"/>
    <p:sldId id="1203" r:id="rId10"/>
    <p:sldId id="1204" r:id="rId11"/>
    <p:sldId id="1205" r:id="rId12"/>
    <p:sldId id="1206" r:id="rId13"/>
    <p:sldId id="1207" r:id="rId14"/>
    <p:sldId id="372" r:id="rId15"/>
    <p:sldId id="1208" r:id="rId16"/>
    <p:sldId id="1209" r:id="rId17"/>
    <p:sldId id="1210" r:id="rId18"/>
    <p:sldId id="1211" r:id="rId19"/>
    <p:sldId id="1212" r:id="rId20"/>
    <p:sldId id="1213" r:id="rId21"/>
    <p:sldId id="1214" r:id="rId22"/>
    <p:sldId id="1215" r:id="rId23"/>
    <p:sldId id="1216" r:id="rId24"/>
    <p:sldId id="1217" r:id="rId25"/>
    <p:sldId id="1040" r:id="rId26"/>
    <p:sldId id="1041" r:id="rId27"/>
    <p:sldId id="387" r:id="rId28"/>
    <p:sldId id="1042" r:id="rId29"/>
    <p:sldId id="389" r:id="rId30"/>
    <p:sldId id="390" r:id="rId31"/>
    <p:sldId id="391" r:id="rId32"/>
    <p:sldId id="1005" r:id="rId33"/>
    <p:sldId id="1006" r:id="rId34"/>
    <p:sldId id="321" r:id="rId35"/>
    <p:sldId id="322" r:id="rId36"/>
    <p:sldId id="323" r:id="rId37"/>
    <p:sldId id="324" r:id="rId38"/>
    <p:sldId id="325" r:id="rId39"/>
    <p:sldId id="326" r:id="rId40"/>
    <p:sldId id="327" r:id="rId41"/>
    <p:sldId id="328" r:id="rId42"/>
    <p:sldId id="1007" r:id="rId43"/>
    <p:sldId id="330" r:id="rId44"/>
    <p:sldId id="331" r:id="rId45"/>
    <p:sldId id="332" r:id="rId46"/>
    <p:sldId id="340" r:id="rId47"/>
    <p:sldId id="1008" r:id="rId48"/>
    <p:sldId id="1009" r:id="rId49"/>
    <p:sldId id="1010" r:id="rId50"/>
    <p:sldId id="523" r:id="rId51"/>
    <p:sldId id="524" r:id="rId52"/>
    <p:sldId id="525" r:id="rId53"/>
    <p:sldId id="1045" r:id="rId54"/>
    <p:sldId id="1046" r:id="rId55"/>
    <p:sldId id="1047" r:id="rId56"/>
    <p:sldId id="1048" r:id="rId57"/>
    <p:sldId id="1049" r:id="rId58"/>
    <p:sldId id="1050" r:id="rId59"/>
    <p:sldId id="1051" r:id="rId60"/>
    <p:sldId id="1052" r:id="rId61"/>
    <p:sldId id="1053" r:id="rId62"/>
    <p:sldId id="1054" r:id="rId63"/>
    <p:sldId id="1055" r:id="rId64"/>
    <p:sldId id="1056" r:id="rId65"/>
    <p:sldId id="1057" r:id="rId66"/>
    <p:sldId id="1058" r:id="rId67"/>
    <p:sldId id="1059" r:id="rId68"/>
    <p:sldId id="1060" r:id="rId69"/>
    <p:sldId id="1061" r:id="rId70"/>
    <p:sldId id="526" r:id="rId71"/>
    <p:sldId id="1147" r:id="rId72"/>
    <p:sldId id="1148" r:id="rId73"/>
    <p:sldId id="529" r:id="rId74"/>
    <p:sldId id="530" r:id="rId75"/>
    <p:sldId id="531" r:id="rId76"/>
    <p:sldId id="532" r:id="rId77"/>
    <p:sldId id="533" r:id="rId78"/>
    <p:sldId id="534" r:id="rId79"/>
    <p:sldId id="535" r:id="rId80"/>
    <p:sldId id="536" r:id="rId81"/>
    <p:sldId id="537" r:id="rId82"/>
    <p:sldId id="538" r:id="rId83"/>
    <p:sldId id="539" r:id="rId84"/>
    <p:sldId id="540" r:id="rId85"/>
    <p:sldId id="479" r:id="rId86"/>
    <p:sldId id="364" r:id="rId87"/>
    <p:sldId id="365" r:id="rId88"/>
    <p:sldId id="366" r:id="rId89"/>
    <p:sldId id="1028" r:id="rId90"/>
    <p:sldId id="1029" r:id="rId91"/>
    <p:sldId id="1030" r:id="rId92"/>
    <p:sldId id="370" r:id="rId93"/>
    <p:sldId id="371" r:id="rId94"/>
    <p:sldId id="1198" r:id="rId95"/>
    <p:sldId id="1031" r:id="rId96"/>
    <p:sldId id="1032" r:id="rId97"/>
    <p:sldId id="319" r:id="rId98"/>
    <p:sldId id="1033" r:id="rId99"/>
    <p:sldId id="1034" r:id="rId100"/>
    <p:sldId id="1035" r:id="rId101"/>
    <p:sldId id="1036" r:id="rId102"/>
    <p:sldId id="1037" r:id="rId103"/>
    <p:sldId id="1038" r:id="rId104"/>
    <p:sldId id="1039" r:id="rId105"/>
    <p:sldId id="460" r:id="rId106"/>
    <p:sldId id="1220" r:id="rId107"/>
    <p:sldId id="1221" r:id="rId108"/>
    <p:sldId id="367" r:id="rId109"/>
    <p:sldId id="464" r:id="rId110"/>
    <p:sldId id="465" r:id="rId111"/>
    <p:sldId id="431" r:id="rId112"/>
    <p:sldId id="461" r:id="rId113"/>
    <p:sldId id="519" r:id="rId114"/>
    <p:sldId id="369" r:id="rId115"/>
    <p:sldId id="520" r:id="rId116"/>
    <p:sldId id="373" r:id="rId117"/>
    <p:sldId id="374" r:id="rId118"/>
    <p:sldId id="375" r:id="rId119"/>
    <p:sldId id="376" r:id="rId120"/>
    <p:sldId id="368" r:id="rId121"/>
    <p:sldId id="377" r:id="rId122"/>
    <p:sldId id="378" r:id="rId123"/>
    <p:sldId id="379" r:id="rId124"/>
    <p:sldId id="380" r:id="rId125"/>
    <p:sldId id="381" r:id="rId126"/>
    <p:sldId id="382" r:id="rId127"/>
    <p:sldId id="383" r:id="rId128"/>
    <p:sldId id="384" r:id="rId129"/>
    <p:sldId id="385" r:id="rId130"/>
    <p:sldId id="386" r:id="rId131"/>
    <p:sldId id="388" r:id="rId132"/>
    <p:sldId id="528" r:id="rId133"/>
    <p:sldId id="527" r:id="rId134"/>
    <p:sldId id="882" r:id="rId135"/>
    <p:sldId id="881" r:id="rId136"/>
    <p:sldId id="880" r:id="rId137"/>
    <p:sldId id="904" r:id="rId138"/>
    <p:sldId id="905" r:id="rId139"/>
    <p:sldId id="903" r:id="rId140"/>
    <p:sldId id="902" r:id="rId141"/>
    <p:sldId id="901" r:id="rId142"/>
    <p:sldId id="900" r:id="rId143"/>
    <p:sldId id="899" r:id="rId144"/>
    <p:sldId id="898" r:id="rId145"/>
    <p:sldId id="897" r:id="rId146"/>
    <p:sldId id="896" r:id="rId147"/>
    <p:sldId id="895" r:id="rId148"/>
    <p:sldId id="894" r:id="rId149"/>
    <p:sldId id="893" r:id="rId150"/>
    <p:sldId id="1218" r:id="rId151"/>
    <p:sldId id="892" r:id="rId152"/>
    <p:sldId id="1219" r:id="rId153"/>
    <p:sldId id="891" r:id="rId154"/>
    <p:sldId id="890" r:id="rId155"/>
    <p:sldId id="889" r:id="rId156"/>
    <p:sldId id="888" r:id="rId157"/>
    <p:sldId id="887" r:id="rId158"/>
    <p:sldId id="885" r:id="rId159"/>
    <p:sldId id="884" r:id="rId160"/>
    <p:sldId id="907" r:id="rId161"/>
    <p:sldId id="1152" r:id="rId162"/>
    <p:sldId id="1153" r:id="rId163"/>
    <p:sldId id="1154" r:id="rId164"/>
    <p:sldId id="502" r:id="rId165"/>
    <p:sldId id="503" r:id="rId166"/>
    <p:sldId id="795" r:id="rId167"/>
    <p:sldId id="796" r:id="rId168"/>
    <p:sldId id="797" r:id="rId169"/>
    <p:sldId id="794" r:id="rId170"/>
    <p:sldId id="571" r:id="rId171"/>
    <p:sldId id="859" r:id="rId172"/>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1422" autoAdjust="0"/>
  </p:normalViewPr>
  <p:slideViewPr>
    <p:cSldViewPr>
      <p:cViewPr varScale="1">
        <p:scale>
          <a:sx n="104" d="100"/>
          <a:sy n="104" d="100"/>
        </p:scale>
        <p:origin x="552"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theme" Target="theme/theme1.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viewProps" Target="view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7/17/2022</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011405347"/>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47772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7/17/2022</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0642523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4084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94679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6872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4224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9736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738115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01574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7/17/2022</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87297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659225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19203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7757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78242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38655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7476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4140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79298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36252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8600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7024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1731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00187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65364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268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343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1944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7921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48980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645129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34365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1264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2747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7/17/2022</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280388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24848296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458501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10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845788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me Nothing can change the way I belong to You</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Yes I do Nothing can separate Nothing can change</a:t>
            </a:r>
          </a:p>
        </p:txBody>
      </p:sp>
    </p:spTree>
    <p:extLst>
      <p:ext uri="{BB962C8B-B14F-4D97-AF65-F5344CB8AC3E}">
        <p14:creationId xmlns:p14="http://schemas.microsoft.com/office/powerpoint/2010/main" val="8398317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ooh (There's honey in the rock) Oh, how sweet, how sweet it is To trust in You Jesus Oh, how sweet, how</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0168190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sweet it is To trust in You Jesus Oh, how sweet, how sweet it is To trust in You Jesus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1246574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4" name="Picture 3" descr="Text&#10;&#10;Description automatically generated">
            <a:extLst>
              <a:ext uri="{FF2B5EF4-FFF2-40B4-BE49-F238E27FC236}">
                <a16:creationId xmlns:a16="http://schemas.microsoft.com/office/drawing/2014/main" id="{0782AE21-DFE8-0A95-990D-9F5187B5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0075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4" name="Picture 3" descr="Text&#10;&#10;Description automatically generated">
            <a:extLst>
              <a:ext uri="{FF2B5EF4-FFF2-40B4-BE49-F238E27FC236}">
                <a16:creationId xmlns:a16="http://schemas.microsoft.com/office/drawing/2014/main" id="{0782AE21-DFE8-0A95-990D-9F5187B5F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New York Nuclear PSA tells citizens what to do in case of an attack">
            <a:hlinkClick r:id="" action="ppaction://media"/>
            <a:extLst>
              <a:ext uri="{FF2B5EF4-FFF2-40B4-BE49-F238E27FC236}">
                <a16:creationId xmlns:a16="http://schemas.microsoft.com/office/drawing/2014/main" id="{4582682B-DD29-5BA6-9588-A5657CBC3A3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98" y="0"/>
            <a:ext cx="12192000" cy="6858000"/>
          </a:xfrm>
          <a:prstGeom prst="rect">
            <a:avLst/>
          </a:prstGeom>
        </p:spPr>
      </p:pic>
    </p:spTree>
    <p:extLst>
      <p:ext uri="{BB962C8B-B14F-4D97-AF65-F5344CB8AC3E}">
        <p14:creationId xmlns:p14="http://schemas.microsoft.com/office/powerpoint/2010/main" val="28766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1" y="0"/>
            <a:ext cx="12184729"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Discovering the Goodness of God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Psalm 107:8-15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July 17, 2022</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3200" b="0" i="0" u="none" strike="noStrike" kern="0" cap="none" spc="0" normalizeH="0" baseline="0" noProof="0" dirty="0">
              <a:ln>
                <a:noFill/>
              </a:ln>
              <a:solidFill>
                <a:srgbClr val="FFFFFF"/>
              </a:solidFill>
              <a:effectLst/>
              <a:uLnTx/>
              <a:uFillTx/>
              <a:latin typeface="Verdana" pitchFamily="34" charset="0"/>
              <a:ea typeface="+mn-ea"/>
              <a:cs typeface="Arial"/>
            </a:endParaRPr>
          </a:p>
        </p:txBody>
      </p:sp>
      <p:pic>
        <p:nvPicPr>
          <p:cNvPr id="5" name="Picture 4" descr="Text&#10;&#10;Description automatically generated">
            <a:extLst>
              <a:ext uri="{FF2B5EF4-FFF2-40B4-BE49-F238E27FC236}">
                <a16:creationId xmlns:a16="http://schemas.microsoft.com/office/drawing/2014/main" id="{51CA4736-1DA0-4A73-0682-11CA8ED12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43200"/>
            <a:ext cx="12184729" cy="4114800"/>
          </a:xfrm>
          <a:prstGeom prst="rect">
            <a:avLst/>
          </a:prstGeom>
        </p:spPr>
      </p:pic>
      <p:pic>
        <p:nvPicPr>
          <p:cNvPr id="6" name="Picture 5" descr="AGCF highest resolution.jpg"/>
          <p:cNvPicPr>
            <a:picLocks noChangeAspect="1"/>
          </p:cNvPicPr>
          <p:nvPr/>
        </p:nvPicPr>
        <p:blipFill>
          <a:blip r:embed="rId3" cstate="print"/>
          <a:stretch>
            <a:fillRect/>
          </a:stretch>
        </p:blipFill>
        <p:spPr>
          <a:xfrm>
            <a:off x="10660727" y="5714999"/>
            <a:ext cx="1524001" cy="114300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2400" y="0"/>
            <a:ext cx="118110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107:8-15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Oh, that men would give thanks to the LORD for His goodness, And for His wonderful works to the children of men! 9 For He satisfies the longing soul, And fills the hungry soul with goodness. 10 Those who sat in darkness and in the shadow of death, Bound in affliction and irons—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52400" y="0"/>
            <a:ext cx="118110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Because they rebelled against the words of God, And despised the counsel of the Most High, 12 Therefore He brought down their heart with labor; They fell down, and there was none to help. 13 Then they cried out to the LORD in their trouble, And He saved them out of their distresses.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76200"/>
            <a:ext cx="12192000" cy="6172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He brought them out of darkness and the shadow of death, And broke their chains in pieces. 15 Oh, that men would give thanks to the LORD for His goodness, And for His wonderful works to the children of men!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What is a Blessing?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lang="en-US" sz="4000" dirty="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way You love me Nothing can change the way</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belong to You Yes I do Nothing can separate I'm</a:t>
            </a:r>
          </a:p>
        </p:txBody>
      </p:sp>
    </p:spTree>
    <p:extLst>
      <p:ext uri="{BB962C8B-B14F-4D97-AF65-F5344CB8AC3E}">
        <p14:creationId xmlns:p14="http://schemas.microsoft.com/office/powerpoint/2010/main" val="1237841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“Lord, You know better than I what he or she lacks; please provide for him or her.”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1664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2578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Our most Important Blessing is Salvation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2831544"/>
          </a:xfrm>
          <a:prstGeom prst="rect">
            <a:avLst/>
          </a:prstGeom>
        </p:spPr>
        <p:txBody>
          <a:bodyPr wrap="square">
            <a:spAutoFit/>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keep sin from Destroying our Lives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extLst>
      <p:ext uri="{BB962C8B-B14F-4D97-AF65-F5344CB8AC3E}">
        <p14:creationId xmlns:p14="http://schemas.microsoft.com/office/powerpoint/2010/main" val="3629574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To be Conformed to the Likeness of His Son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solidFill>
                <a:srgbClr val="FFFFFF"/>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7620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make us Trophies of His Grace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lvl="0" algn="ctr">
              <a:defRPr/>
            </a:pPr>
            <a:endParaRPr kumimoji="0" lang="en-US" sz="3700" b="0" i="0" u="none" strike="noStrike" kern="1200" cap="none" spc="0" normalizeH="0" baseline="0" noProof="0" dirty="0">
              <a:ln>
                <a:noFill/>
              </a:ln>
              <a:solidFill>
                <a:srgbClr val="FFFFFF"/>
              </a:solidFill>
              <a:effectLst/>
              <a:uLnTx/>
              <a:uFillTx/>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2:5-7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even when we were dead in trespasses, made us alive together with Christ (by grace you have been saved), 6 and raised us up together, and made us sit together in the heavenly places in Christ Jesus, 7 that in the ages to come He might show the exceeding riches of His grace in His kindness toward us in Christ Jesus.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7150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To bring Glory to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268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To do His Work on Earth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81000" y="0"/>
            <a:ext cx="11430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did Jesus set an example for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10200"/>
          </a:xfrm>
          <a:prstGeom prst="rect">
            <a:avLst/>
          </a:prstGeom>
        </p:spPr>
        <p:txBody>
          <a:bodyPr/>
          <a:lstStyle/>
          <a:p>
            <a:pPr marL="0" marR="0" algn="ctr">
              <a:lnSpc>
                <a:spcPct val="115000"/>
              </a:lnSpc>
              <a:spcBef>
                <a:spcPts val="0"/>
              </a:spcBef>
              <a:spcAft>
                <a:spcPts val="0"/>
              </a:spcAft>
            </a:pPr>
            <a:r>
              <a:rPr lang="en-US" sz="4000" dirty="0"/>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Luke 22:27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who is greater, he who sits at the table, or he who serves? Is it not he who sits at the table? Yet I am among you as the One who serves.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climb a mountain I am a child of love I found a world of freedom I am a child of love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climb</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6306909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4" name="Rectangle 3"/>
          <p:cNvSpPr txBox="1">
            <a:spLocks noChangeArrowheads="1"/>
          </p:cNvSpPr>
          <p:nvPr/>
        </p:nvSpPr>
        <p:spPr>
          <a:xfrm>
            <a:off x="228600" y="76200"/>
            <a:ext cx="11658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Fed the Multitudes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248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14:19-21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Then He commanded the multitudes to sit down on the grass. And He took the five loaves and the two fish, and looking up to heaven, He blessed and broke and gave the loaves to the disciples; and the disciples gave to the multitudes.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So they all ate and were filled, and they took up twelve baskets full of the fragments that remained. 21 Now those who had eaten were about five thousand men, besides women and children.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7620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He Healed the Sick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Mark 10:46-52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46 Now they came to Jericho. As He went out of Jericho with His disciples and a great multitude, blind Bartimaeus, the son of Timaeus, sat by the road begging. 47 And when he heard that it was Jesus of Nazareth, he began to cry out and say, "Jesus, Son of David, have mercy on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48 Then many warned him to be quiet; but he cried out all the more, "Son of David, have mercy on me!" 49 So Jesus stood still and commanded him to be called. Then they called the blind man, saying to him, "Be of good cheer. Rise, He is calling you." 50 And throwing aside his garment, he rose and came to Jesus.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228600" y="76200"/>
            <a:ext cx="11582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So Jesus answered and said to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"What do you want Me to do for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The blind man said to Him, "</a:t>
            </a:r>
            <a:r>
              <a:rPr lang="en-US" sz="4000" dirty="0" err="1">
                <a:effectLst/>
                <a:latin typeface="Verdana" panose="020B0604030504040204" pitchFamily="34" charset="0"/>
                <a:ea typeface="Calibri" panose="020F0502020204030204" pitchFamily="34" charset="0"/>
                <a:cs typeface="Times New Roman" panose="02020603050405020304" pitchFamily="18" charset="0"/>
              </a:rPr>
              <a:t>Rabboni</a:t>
            </a:r>
            <a:r>
              <a:rPr lang="en-US" sz="4000" dirty="0">
                <a:effectLst/>
                <a:latin typeface="Verdana" panose="020B0604030504040204" pitchFamily="34" charset="0"/>
                <a:ea typeface="Calibri" panose="020F0502020204030204" pitchFamily="34" charset="0"/>
                <a:cs typeface="Times New Roman" panose="02020603050405020304" pitchFamily="18" charset="0"/>
              </a:rPr>
              <a:t>, that I may receive my sight." 52 Then Jesus said to him</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"Go your way; your faith has made you well."</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immediately he received his sight and followed Jesus on the road.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0"/>
            <a:ext cx="11430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Forgave Sins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6172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John 8:10-12</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10 When Jesus had raised Himself up and saw no one but the woman, He said to her, </a:t>
            </a:r>
            <a:r>
              <a:rPr lang="en-US" sz="37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"Woman, where are those accusers of yours? Has no one condemned you?"</a:t>
            </a:r>
            <a:r>
              <a:rPr lang="en-US" sz="3700" dirty="0">
                <a:effectLst/>
                <a:latin typeface="Verdana" panose="020B0604030504040204" pitchFamily="34" charset="0"/>
                <a:ea typeface="Calibri" panose="020F0502020204030204" pitchFamily="34" charset="0"/>
                <a:cs typeface="Times New Roman" panose="02020603050405020304" pitchFamily="18" charset="0"/>
              </a:rPr>
              <a:t> 11 She said, "No one, Lord." And Jesus said to her, "Neither do I condemn you; go and sin no more." 12 Then Jesus spoke to them again, saying, "I am the light of the world. He who follows Me shall not walk in darkness, but have the light of life."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700"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Raised the Dead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858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 mountain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shout about it I am a child of love I found a world of freedom I found a friend in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8599637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11:43-44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43 Now when He had said these things, He cried with a loud voice,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"Lazarus, come forth!" </a:t>
            </a:r>
            <a:r>
              <a:rPr lang="en-US" sz="4000" dirty="0">
                <a:effectLst/>
                <a:latin typeface="Verdana" panose="020B0604030504040204" pitchFamily="34" charset="0"/>
                <a:ea typeface="Calibri" panose="020F0502020204030204" pitchFamily="34" charset="0"/>
                <a:cs typeface="Times New Roman" panose="02020603050405020304" pitchFamily="18" charset="0"/>
              </a:rPr>
              <a:t>44 And he who had died came out bound hand and foot with graveclothes, and his face was wrapped with a cloth. Jesus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"Loose him, and let him go."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386784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He Comforted His Followers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2583032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14:1-2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"Let not your heart be troubled; you believe in God, believe also in Me.</a:t>
            </a:r>
            <a:r>
              <a:rPr lang="en-US" sz="4000" dirty="0">
                <a:effectLst/>
                <a:latin typeface="Verdana" panose="020B0604030504040204" pitchFamily="34" charset="0"/>
                <a:ea typeface="Calibri" panose="020F0502020204030204" pitchFamily="34" charset="0"/>
                <a:cs typeface="Times New Roman" panose="02020603050405020304" pitchFamily="18" charset="0"/>
              </a:rPr>
              <a:t> 2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3626528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Assured them when they were Confused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4851452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14:18-20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I will not leave you orphans; I will come to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19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 little while longer and the world will see Me no more, but you will see Me. Because I live, you will live also.</a:t>
            </a:r>
            <a:r>
              <a:rPr lang="en-US" sz="4000" dirty="0">
                <a:effectLst/>
                <a:latin typeface="Verdana" panose="020B0604030504040204" pitchFamily="34" charset="0"/>
                <a:ea typeface="Calibri" panose="020F0502020204030204" pitchFamily="34" charset="0"/>
                <a:cs typeface="Times New Roman" panose="02020603050405020304" pitchFamily="18" charset="0"/>
              </a:rPr>
              <a:t> 20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At that day you will know that I am in My Father, and you in Me, and I in you.</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7920716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Saved those who were Lost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8048352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Mark 5:5-15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And always, night and day, he was in the mountains and in the tombs, crying out and cutting himself with stones. 6 When he saw Jesus from afar, he ran and worshiped Him. 7 And he cried out with a loud voice and said, "What have I to do with You, Jesus, Son of the Most High God? I implore You by God that You do not torment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913983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For He said to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"Come out of the man, unclean spirit!"</a:t>
            </a:r>
            <a:r>
              <a:rPr lang="en-US" sz="4000" dirty="0">
                <a:effectLst/>
                <a:latin typeface="Verdana" panose="020B0604030504040204" pitchFamily="34" charset="0"/>
                <a:ea typeface="Calibri" panose="020F0502020204030204" pitchFamily="34" charset="0"/>
                <a:cs typeface="Times New Roman" panose="02020603050405020304" pitchFamily="18" charset="0"/>
              </a:rPr>
              <a:t> 9 Then He asked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"What is your name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And he answered, saying, "My name is Legion; for we are many." 10 Also he begged Him earnestly that He would not send them out of the country. 11 Now a large herd of swine was feeding there near the mountains.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540438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12 So all the demons begged Him, saying, "Send us to the swine, that we may enter them." 13 And at once Jesus gave them permission. Then the unclean spirits went out and entered the swine (there were about two thousand); and the herd ran violently down the steep place into the sea, and drowned in the sea.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107568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14 So those who fed the swine fled, and they told it in the city and in the country. And they went out to see what it was that had happened. 15 Then they came to Jesus, and saw the one who had been demon-possessed and had the legion, sitting and clothed and in his right mind. And they were afraid.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790667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Jesus I am a child of love, oh yeah </a:t>
            </a:r>
            <a:r>
              <a:rPr lang="en-US" sz="4400" dirty="0" err="1">
                <a:solidFill>
                  <a:schemeClr val="bg1"/>
                </a:solidFill>
                <a:latin typeface="Arial" panose="020B0604020202020204" pitchFamily="34" charset="0"/>
                <a:ea typeface="+mn-lt"/>
                <a:cs typeface="Arial" panose="020B0604020202020204" pitchFamily="34" charset="0"/>
              </a:rPr>
              <a:t>Yeah</a:t>
            </a:r>
            <a:r>
              <a:rPr lang="en-US" sz="4400" dirty="0">
                <a:solidFill>
                  <a:schemeClr val="bg1"/>
                </a:solidFill>
                <a:latin typeface="Arial" panose="020B0604020202020204" pitchFamily="34" charset="0"/>
                <a:ea typeface="+mn-lt"/>
                <a:cs typeface="Arial" panose="020B0604020202020204" pitchFamily="34" charset="0"/>
              </a:rPr>
              <a:t>, I am a child of love I am a child of love</a:t>
            </a:r>
            <a:endParaRPr lang="en-US" sz="4400" dirty="0">
              <a:solidFill>
                <a:schemeClr val="bg1"/>
              </a:solidFill>
              <a:latin typeface="Arial"/>
              <a:ea typeface="+mn-lt"/>
              <a:cs typeface="+mn-lt"/>
            </a:endParaRPr>
          </a:p>
        </p:txBody>
      </p:sp>
    </p:spTree>
    <p:extLst>
      <p:ext uri="{BB962C8B-B14F-4D97-AF65-F5344CB8AC3E}">
        <p14:creationId xmlns:p14="http://schemas.microsoft.com/office/powerpoint/2010/main" val="5212733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was Patient with those who Didn’t Understand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80554052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3:3-6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Jesus answered and said to him,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"Most assuredly, I say to you, unless one is born again, he cannot see the kingdom of God."</a:t>
            </a:r>
            <a:r>
              <a:rPr lang="en-US" sz="4000" dirty="0">
                <a:effectLst/>
                <a:latin typeface="Verdana" panose="020B0604030504040204" pitchFamily="34" charset="0"/>
                <a:ea typeface="Calibri" panose="020F0502020204030204" pitchFamily="34" charset="0"/>
                <a:cs typeface="Times New Roman" panose="02020603050405020304" pitchFamily="18" charset="0"/>
              </a:rPr>
              <a:t> 4 Nicodemus said to Him, "How can a man be born when he is old? Can he enter a second time into his mother's womb and be born?"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algn="ctr"/>
            <a:r>
              <a:rPr lang="en-US" sz="4000" dirty="0"/>
              <a:t> </a:t>
            </a:r>
          </a:p>
          <a:p>
            <a:pPr algn="ctr"/>
            <a:r>
              <a:rPr lang="en-US" sz="4000" dirty="0"/>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20702013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Jesus answered,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"Most assuredly, I say to you, unless one is born of water and the Spirit, he cannot enter the kingdom of God.</a:t>
            </a:r>
            <a:r>
              <a:rPr lang="en-US" sz="4000" dirty="0">
                <a:effectLst/>
                <a:latin typeface="Verdana" panose="020B0604030504040204" pitchFamily="34" charset="0"/>
                <a:ea typeface="Calibri" panose="020F0502020204030204" pitchFamily="34" charset="0"/>
                <a:cs typeface="Times New Roman" panose="02020603050405020304" pitchFamily="18" charset="0"/>
              </a:rPr>
              <a:t> 6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That which is born of the flesh is flesh, and that which is born of the Spirit is spirit.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8965695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Gave them Peace when they were Worried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5170227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John 14:27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“Peace I leave with you, My peace I give to you; not as the world gives do I give to you. Let not your heart be troubled, neither let it be afraid”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227877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Sacrificed Himself for the Sins of Humanity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7996958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should we serve others?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2073286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76200"/>
            <a:ext cx="114300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Saved Us</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92727797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105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Mark 16:15-18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And He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"Go into all the world and preach the gospel to every creature.</a:t>
            </a:r>
            <a:r>
              <a:rPr lang="en-US" sz="4000" dirty="0">
                <a:effectLst/>
                <a:latin typeface="Verdana" panose="020B0604030504040204" pitchFamily="34" charset="0"/>
                <a:ea typeface="Calibri" panose="020F0502020204030204" pitchFamily="34" charset="0"/>
                <a:cs typeface="Times New Roman" panose="02020603050405020304" pitchFamily="18" charset="0"/>
              </a:rPr>
              <a:t> 16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He who believes and is baptized will be saved; but he who does not believe will be condemned.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2769025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76200"/>
            <a:ext cx="121920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17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these signs will follow those who believe: In My name they will cast out demons; they will speak with new tongues; </a:t>
            </a:r>
            <a:r>
              <a:rPr lang="en-US" sz="3600" dirty="0">
                <a:effectLst/>
                <a:latin typeface="Verdana" panose="020B0604030504040204" pitchFamily="34" charset="0"/>
                <a:ea typeface="Calibri" panose="020F0502020204030204" pitchFamily="34" charset="0"/>
                <a:cs typeface="Times New Roman" panose="02020603050405020304" pitchFamily="18" charset="0"/>
              </a:rPr>
              <a:t>18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they will take up serpents; and if they drink anything deadly, it will by no means hurt them; they will lay hands on the sick, and they will recover."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4068811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Been the same.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climb the mountain.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shout about it. I am a child of love. I found a </a:t>
            </a:r>
          </a:p>
        </p:txBody>
      </p:sp>
    </p:spTree>
    <p:extLst>
      <p:ext uri="{BB962C8B-B14F-4D97-AF65-F5344CB8AC3E}">
        <p14:creationId xmlns:p14="http://schemas.microsoft.com/office/powerpoint/2010/main" val="42672053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762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He Loves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01934421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Forgave our Sins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9663291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Provides for Us</a:t>
            </a:r>
            <a:endParaRPr lang="en-US" sz="4000" b="1"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68521391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257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Teaches us the Truth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122273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Encourages 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9938723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Accepts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2774857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Admonishes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4541465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 Patient with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18006814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Is Gracious to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3753708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Challenges Us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549981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World of freedom. I found a friend in Jesus. I am a child of love. I’ve felt the sting of the fire. But I saw </a:t>
            </a:r>
          </a:p>
        </p:txBody>
      </p:sp>
    </p:spTree>
    <p:extLst>
      <p:ext uri="{BB962C8B-B14F-4D97-AF65-F5344CB8AC3E}">
        <p14:creationId xmlns:p14="http://schemas.microsoft.com/office/powerpoint/2010/main" val="3893253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04800" y="228600"/>
            <a:ext cx="11430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Shares with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9867493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in the flames. Just when I thought it was over. You broke me out of the grave.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climb A</a:t>
            </a:r>
          </a:p>
        </p:txBody>
      </p:sp>
    </p:spTree>
    <p:extLst>
      <p:ext uri="{BB962C8B-B14F-4D97-AF65-F5344CB8AC3E}">
        <p14:creationId xmlns:p14="http://schemas.microsoft.com/office/powerpoint/2010/main" val="450981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Mountain.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shout about it. I am a child of love. I found a world of freedom. I found a friend in</a:t>
            </a:r>
          </a:p>
        </p:txBody>
      </p:sp>
    </p:spTree>
    <p:extLst>
      <p:ext uri="{BB962C8B-B14F-4D97-AF65-F5344CB8AC3E}">
        <p14:creationId xmlns:p14="http://schemas.microsoft.com/office/powerpoint/2010/main" val="2595497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I am a child of love. I’m </a:t>
            </a:r>
            <a:r>
              <a:rPr lang="en-US" sz="4000" dirty="0" err="1">
                <a:solidFill>
                  <a:schemeClr val="bg1"/>
                </a:solidFill>
                <a:latin typeface="Arial"/>
                <a:ea typeface="+mn-lt"/>
                <a:cs typeface="+mn-lt"/>
              </a:rPr>
              <a:t>gona</a:t>
            </a:r>
            <a:r>
              <a:rPr lang="en-US" sz="4000" dirty="0">
                <a:solidFill>
                  <a:schemeClr val="bg1"/>
                </a:solidFill>
                <a:latin typeface="Arial"/>
                <a:ea typeface="+mn-lt"/>
                <a:cs typeface="+mn-lt"/>
              </a:rPr>
              <a:t> climb a mountain,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shout about it. I am a child of</a:t>
            </a:r>
          </a:p>
        </p:txBody>
      </p:sp>
    </p:spTree>
    <p:extLst>
      <p:ext uri="{BB962C8B-B14F-4D97-AF65-F5344CB8AC3E}">
        <p14:creationId xmlns:p14="http://schemas.microsoft.com/office/powerpoint/2010/main" val="1376971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Child of Love</a:t>
            </a:r>
          </a:p>
          <a:p>
            <a:pPr marL="0" indent="0" algn="ctr">
              <a:buNone/>
            </a:pPr>
            <a:r>
              <a:rPr lang="en-US" sz="4400" b="1" dirty="0">
                <a:solidFill>
                  <a:schemeClr val="bg1"/>
                </a:solidFill>
                <a:latin typeface="Arial"/>
                <a:ea typeface="+mn-lt"/>
                <a:cs typeface="+mn-lt"/>
              </a:rPr>
              <a:t>(We The Kingdom)</a:t>
            </a:r>
          </a:p>
        </p:txBody>
      </p:sp>
    </p:spTree>
    <p:extLst>
      <p:ext uri="{BB962C8B-B14F-4D97-AF65-F5344CB8AC3E}">
        <p14:creationId xmlns:p14="http://schemas.microsoft.com/office/powerpoint/2010/main" val="1068730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I found a world of freedom, I found a friend in Jesus. I am a child of love. Yeah Oh I am a child of </a:t>
            </a:r>
          </a:p>
        </p:txBody>
      </p:sp>
    </p:spTree>
    <p:extLst>
      <p:ext uri="{BB962C8B-B14F-4D97-AF65-F5344CB8AC3E}">
        <p14:creationId xmlns:p14="http://schemas.microsoft.com/office/powerpoint/2010/main" val="12478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Yeah oh I am a child of love. Nothing can change the way you love me. Nothing can change </a:t>
            </a:r>
          </a:p>
        </p:txBody>
      </p:sp>
    </p:spTree>
    <p:extLst>
      <p:ext uri="{BB962C8B-B14F-4D97-AF65-F5344CB8AC3E}">
        <p14:creationId xmlns:p14="http://schemas.microsoft.com/office/powerpoint/2010/main" val="129341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way. I belong to you. Yes’ I do, nothing can separate. Nothing can change the way you love me.</a:t>
            </a:r>
          </a:p>
        </p:txBody>
      </p:sp>
    </p:spTree>
    <p:extLst>
      <p:ext uri="{BB962C8B-B14F-4D97-AF65-F5344CB8AC3E}">
        <p14:creationId xmlns:p14="http://schemas.microsoft.com/office/powerpoint/2010/main" val="542966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can change the way. I belong to you. Yes, I do. Nothing can separate.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climb a</a:t>
            </a:r>
          </a:p>
        </p:txBody>
      </p:sp>
    </p:spTree>
    <p:extLst>
      <p:ext uri="{BB962C8B-B14F-4D97-AF65-F5344CB8AC3E}">
        <p14:creationId xmlns:p14="http://schemas.microsoft.com/office/powerpoint/2010/main" val="3864988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Mountain, I am a child of love. I found a world of Freedom. I am a child of Love.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climb a</a:t>
            </a:r>
          </a:p>
        </p:txBody>
      </p:sp>
    </p:spTree>
    <p:extLst>
      <p:ext uri="{BB962C8B-B14F-4D97-AF65-F5344CB8AC3E}">
        <p14:creationId xmlns:p14="http://schemas.microsoft.com/office/powerpoint/2010/main" val="853338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Mountain,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shout about it. I am a child of love. I found a world of freedom. I found a friend in </a:t>
            </a:r>
          </a:p>
        </p:txBody>
      </p:sp>
    </p:spTree>
    <p:extLst>
      <p:ext uri="{BB962C8B-B14F-4D97-AF65-F5344CB8AC3E}">
        <p14:creationId xmlns:p14="http://schemas.microsoft.com/office/powerpoint/2010/main" val="2517230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I am a child of Love.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climb a mountain. I’m </a:t>
            </a:r>
            <a:r>
              <a:rPr lang="en-US" sz="4000" dirty="0" err="1">
                <a:solidFill>
                  <a:schemeClr val="bg1"/>
                </a:solidFill>
                <a:latin typeface="Arial"/>
                <a:ea typeface="+mn-lt"/>
                <a:cs typeface="+mn-lt"/>
              </a:rPr>
              <a:t>gonna</a:t>
            </a:r>
            <a:r>
              <a:rPr lang="en-US" sz="4000" dirty="0">
                <a:solidFill>
                  <a:schemeClr val="bg1"/>
                </a:solidFill>
                <a:latin typeface="Arial"/>
                <a:ea typeface="+mn-lt"/>
                <a:cs typeface="+mn-lt"/>
              </a:rPr>
              <a:t> shout about it. I am a child of</a:t>
            </a:r>
          </a:p>
        </p:txBody>
      </p:sp>
    </p:spTree>
    <p:extLst>
      <p:ext uri="{BB962C8B-B14F-4D97-AF65-F5344CB8AC3E}">
        <p14:creationId xmlns:p14="http://schemas.microsoft.com/office/powerpoint/2010/main" val="343733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 I found a world of freedom. I found a friend in Jesus. I am a child of love. Oh Yeah, oh I am a child </a:t>
            </a:r>
          </a:p>
        </p:txBody>
      </p:sp>
    </p:spTree>
    <p:extLst>
      <p:ext uri="{BB962C8B-B14F-4D97-AF65-F5344CB8AC3E}">
        <p14:creationId xmlns:p14="http://schemas.microsoft.com/office/powerpoint/2010/main" val="254902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love. Oh yeah, oh I am a child of love. Oh yeah ,I am a child of love.</a:t>
            </a:r>
          </a:p>
        </p:txBody>
      </p:sp>
    </p:spTree>
    <p:extLst>
      <p:ext uri="{BB962C8B-B14F-4D97-AF65-F5344CB8AC3E}">
        <p14:creationId xmlns:p14="http://schemas.microsoft.com/office/powerpoint/2010/main" val="379533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Graves into Gardens</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488033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I was walking the wayside Lost on a lonely road I was chasing the high life </a:t>
            </a:r>
            <a:r>
              <a:rPr lang="en-US" sz="4000" dirty="0" err="1">
                <a:solidFill>
                  <a:schemeClr val="bg1"/>
                </a:solidFill>
                <a:latin typeface="Arial" panose="020B0604020202020204" pitchFamily="34" charset="0"/>
                <a:ea typeface="+mn-lt"/>
                <a:cs typeface="Arial" panose="020B0604020202020204" pitchFamily="34" charset="0"/>
              </a:rPr>
              <a:t>Tryna</a:t>
            </a:r>
            <a:r>
              <a:rPr lang="en-US" sz="4000" dirty="0">
                <a:solidFill>
                  <a:schemeClr val="bg1"/>
                </a:solidFill>
                <a:latin typeface="Arial" panose="020B0604020202020204" pitchFamily="34" charset="0"/>
                <a:ea typeface="+mn-lt"/>
                <a:cs typeface="Arial" panose="020B0604020202020204" pitchFamily="34" charset="0"/>
              </a:rPr>
              <a:t> satisfy my soul All the</a:t>
            </a:r>
          </a:p>
        </p:txBody>
      </p:sp>
    </p:spTree>
    <p:extLst>
      <p:ext uri="{BB962C8B-B14F-4D97-AF65-F5344CB8AC3E}">
        <p14:creationId xmlns:p14="http://schemas.microsoft.com/office/powerpoint/2010/main" val="3562455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searched the World but it couldn’t fill me. Man’s empty praise and treasures that fade Are never </a:t>
            </a:r>
          </a:p>
        </p:txBody>
      </p:sp>
    </p:spTree>
    <p:extLst>
      <p:ext uri="{BB962C8B-B14F-4D97-AF65-F5344CB8AC3E}">
        <p14:creationId xmlns:p14="http://schemas.microsoft.com/office/powerpoint/2010/main" val="1838992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Enough. Then you came along and put me back together And every desire Is now satisfied here in</a:t>
            </a:r>
          </a:p>
        </p:txBody>
      </p:sp>
    </p:spTree>
    <p:extLst>
      <p:ext uri="{BB962C8B-B14F-4D97-AF65-F5344CB8AC3E}">
        <p14:creationId xmlns:p14="http://schemas.microsoft.com/office/powerpoint/2010/main" val="2087098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Oh’ there’s nothing better than you. There’s nothing better than you. Lord there’s nothing</a:t>
            </a:r>
          </a:p>
        </p:txBody>
      </p:sp>
    </p:spTree>
    <p:extLst>
      <p:ext uri="{BB962C8B-B14F-4D97-AF65-F5344CB8AC3E}">
        <p14:creationId xmlns:p14="http://schemas.microsoft.com/office/powerpoint/2010/main" val="3780064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is better than you.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not afraid to show you my weakness. My failures and flaws Lord you’ve </a:t>
            </a:r>
          </a:p>
        </p:txBody>
      </p:sp>
    </p:spTree>
    <p:extLst>
      <p:ext uri="{BB962C8B-B14F-4D97-AF65-F5344CB8AC3E}">
        <p14:creationId xmlns:p14="http://schemas.microsoft.com/office/powerpoint/2010/main" val="1315908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Seen them all and you still call me </a:t>
            </a:r>
            <a:r>
              <a:rPr lang="en-US" sz="4000" dirty="0" err="1">
                <a:solidFill>
                  <a:schemeClr val="bg1"/>
                </a:solidFill>
                <a:latin typeface="Arial"/>
                <a:ea typeface="+mn-lt"/>
                <a:cs typeface="+mn-lt"/>
              </a:rPr>
              <a:t>friend.Cause</a:t>
            </a:r>
            <a:r>
              <a:rPr lang="en-US" sz="4000" dirty="0">
                <a:solidFill>
                  <a:schemeClr val="bg1"/>
                </a:solidFill>
                <a:latin typeface="Arial"/>
                <a:ea typeface="+mn-lt"/>
                <a:cs typeface="+mn-lt"/>
              </a:rPr>
              <a:t> the God of the mountain. Is the God of the Valley. </a:t>
            </a:r>
          </a:p>
        </p:txBody>
      </p:sp>
    </p:spTree>
    <p:extLst>
      <p:ext uri="{BB962C8B-B14F-4D97-AF65-F5344CB8AC3E}">
        <p14:creationId xmlns:p14="http://schemas.microsoft.com/office/powerpoint/2010/main" val="2609050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 a place. Your mercy and grace. Wont find me again. Oh there’s nothing better than you. There’s </a:t>
            </a:r>
          </a:p>
        </p:txBody>
      </p:sp>
    </p:spTree>
    <p:extLst>
      <p:ext uri="{BB962C8B-B14F-4D97-AF65-F5344CB8AC3E}">
        <p14:creationId xmlns:p14="http://schemas.microsoft.com/office/powerpoint/2010/main" val="1788393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better than you. Lord there’s nothing. Nothing is better than you. Oh there’s nothing better</a:t>
            </a:r>
          </a:p>
        </p:txBody>
      </p:sp>
    </p:spTree>
    <p:extLst>
      <p:ext uri="{BB962C8B-B14F-4D97-AF65-F5344CB8AC3E}">
        <p14:creationId xmlns:p14="http://schemas.microsoft.com/office/powerpoint/2010/main" val="2601610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than you. There’s nothing better than you. Lord’ there’s nothing. Nothing is better than you.</a:t>
            </a:r>
          </a:p>
        </p:txBody>
      </p:sp>
    </p:spTree>
    <p:extLst>
      <p:ext uri="{BB962C8B-B14F-4D97-AF65-F5344CB8AC3E}">
        <p14:creationId xmlns:p14="http://schemas.microsoft.com/office/powerpoint/2010/main" val="3387071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turn mourning to dancing. You give beauty for ashes. You turn shame into glory. You’re the only one </a:t>
            </a:r>
          </a:p>
        </p:txBody>
      </p:sp>
    </p:spTree>
    <p:extLst>
      <p:ext uri="{BB962C8B-B14F-4D97-AF65-F5344CB8AC3E}">
        <p14:creationId xmlns:p14="http://schemas.microsoft.com/office/powerpoint/2010/main" val="204163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can. You turn mourning to dancing. You give beauty for ashes. You turn shame into glory. You’re</a:t>
            </a:r>
          </a:p>
        </p:txBody>
      </p:sp>
    </p:spTree>
    <p:extLst>
      <p:ext uri="{BB962C8B-B14F-4D97-AF65-F5344CB8AC3E}">
        <p14:creationId xmlns:p14="http://schemas.microsoft.com/office/powerpoint/2010/main" val="106745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lies I believed in Left me crying like the rain Then I saw lightning from Heaven And I've never been the</a:t>
            </a:r>
          </a:p>
        </p:txBody>
      </p:sp>
    </p:spTree>
    <p:extLst>
      <p:ext uri="{BB962C8B-B14F-4D97-AF65-F5344CB8AC3E}">
        <p14:creationId xmlns:p14="http://schemas.microsoft.com/office/powerpoint/2010/main" val="3716857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only one who can. You turn graves into gardens. You turn bones into armies. You turn seas into </a:t>
            </a:r>
          </a:p>
        </p:txBody>
      </p:sp>
    </p:spTree>
    <p:extLst>
      <p:ext uri="{BB962C8B-B14F-4D97-AF65-F5344CB8AC3E}">
        <p14:creationId xmlns:p14="http://schemas.microsoft.com/office/powerpoint/2010/main" val="713442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Highways. You’re the only one who can you’re the only one who can. Oh there’s nothing better than you</a:t>
            </a:r>
          </a:p>
        </p:txBody>
      </p:sp>
    </p:spTree>
    <p:extLst>
      <p:ext uri="{BB962C8B-B14F-4D97-AF65-F5344CB8AC3E}">
        <p14:creationId xmlns:p14="http://schemas.microsoft.com/office/powerpoint/2010/main" val="1721694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nothing better than you. Lord there’s nothing. Nothing is better than you. Oh there’s nothing better </a:t>
            </a:r>
          </a:p>
        </p:txBody>
      </p:sp>
    </p:spTree>
    <p:extLst>
      <p:ext uri="{BB962C8B-B14F-4D97-AF65-F5344CB8AC3E}">
        <p14:creationId xmlns:p14="http://schemas.microsoft.com/office/powerpoint/2010/main" val="321726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Than you. There’s nothing better than you. Lord, there’s nothing. Nothing is better than you. You turn</a:t>
            </a:r>
          </a:p>
        </p:txBody>
      </p:sp>
    </p:spTree>
    <p:extLst>
      <p:ext uri="{BB962C8B-B14F-4D97-AF65-F5344CB8AC3E}">
        <p14:creationId xmlns:p14="http://schemas.microsoft.com/office/powerpoint/2010/main" val="3207579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Graves into gardens. You turn bones into armies. You turn seas into highways. You’re the only one who </a:t>
            </a:r>
          </a:p>
        </p:txBody>
      </p:sp>
    </p:spTree>
    <p:extLst>
      <p:ext uri="{BB962C8B-B14F-4D97-AF65-F5344CB8AC3E}">
        <p14:creationId xmlns:p14="http://schemas.microsoft.com/office/powerpoint/2010/main" val="478531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You turn graves into gardens. You turn bones into armies. You turn seas into highways you’re the </a:t>
            </a:r>
          </a:p>
        </p:txBody>
      </p:sp>
    </p:spTree>
    <p:extLst>
      <p:ext uri="{BB962C8B-B14F-4D97-AF65-F5344CB8AC3E}">
        <p14:creationId xmlns:p14="http://schemas.microsoft.com/office/powerpoint/2010/main" val="845930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Only one who can. You’re the only one who. You’re the only one who can.</a:t>
            </a:r>
          </a:p>
        </p:txBody>
      </p:sp>
    </p:spTree>
    <p:extLst>
      <p:ext uri="{BB962C8B-B14F-4D97-AF65-F5344CB8AC3E}">
        <p14:creationId xmlns:p14="http://schemas.microsoft.com/office/powerpoint/2010/main" val="11356858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Make Room The Church Will Sing</a:t>
            </a:r>
          </a:p>
          <a:p>
            <a:pPr marL="0" indent="0" algn="ctr">
              <a:buNone/>
            </a:pPr>
            <a:r>
              <a:rPr lang="en-US" sz="4400" b="1" dirty="0">
                <a:solidFill>
                  <a:schemeClr val="bg1"/>
                </a:solidFill>
                <a:latin typeface="Arial"/>
                <a:ea typeface="+mn-lt"/>
                <a:cs typeface="+mn-lt"/>
              </a:rPr>
              <a:t>(Elyssa Smith, Community Music)</a:t>
            </a:r>
          </a:p>
        </p:txBody>
      </p:sp>
    </p:spTree>
    <p:extLst>
      <p:ext uri="{BB962C8B-B14F-4D97-AF65-F5344CB8AC3E}">
        <p14:creationId xmlns:p14="http://schemas.microsoft.com/office/powerpoint/2010/main" val="203754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burden, every crown This is my surrender This is my surrender</a:t>
            </a:r>
          </a:p>
        </p:txBody>
      </p:sp>
    </p:spTree>
    <p:extLst>
      <p:ext uri="{BB962C8B-B14F-4D97-AF65-F5344CB8AC3E}">
        <p14:creationId xmlns:p14="http://schemas.microsoft.com/office/powerpoint/2010/main" val="454146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Here is where I lay it down Every lie and every doubt</a:t>
            </a:r>
          </a:p>
          <a:p>
            <a:pPr marL="0" indent="0" algn="ctr">
              <a:buNone/>
            </a:pPr>
            <a:r>
              <a:rPr lang="en-US" sz="4000" dirty="0">
                <a:solidFill>
                  <a:schemeClr val="bg1"/>
                </a:solidFill>
                <a:latin typeface="Arial"/>
                <a:ea typeface="+mn-lt"/>
                <a:cs typeface="+mn-lt"/>
              </a:rPr>
              <a:t>This is my surrender And I will make room for You</a:t>
            </a:r>
          </a:p>
        </p:txBody>
      </p:sp>
    </p:spTree>
    <p:extLst>
      <p:ext uri="{BB962C8B-B14F-4D97-AF65-F5344CB8AC3E}">
        <p14:creationId xmlns:p14="http://schemas.microsoft.com/office/powerpoint/2010/main" val="3116483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same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climb a mountain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shout about it I am a child of love I found a world of</a:t>
            </a:r>
          </a:p>
        </p:txBody>
      </p:sp>
    </p:spTree>
    <p:extLst>
      <p:ext uri="{BB962C8B-B14F-4D97-AF65-F5344CB8AC3E}">
        <p14:creationId xmlns:p14="http://schemas.microsoft.com/office/powerpoint/2010/main" val="2190996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I will make room for You To do whatever You</a:t>
            </a:r>
          </a:p>
        </p:txBody>
      </p:sp>
    </p:spTree>
    <p:extLst>
      <p:ext uri="{BB962C8B-B14F-4D97-AF65-F5344CB8AC3E}">
        <p14:creationId xmlns:p14="http://schemas.microsoft.com/office/powerpoint/2010/main" val="3556858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Here is where I lay it down Every burden, every crown This is my</a:t>
            </a:r>
          </a:p>
        </p:txBody>
      </p:sp>
    </p:spTree>
    <p:extLst>
      <p:ext uri="{BB962C8B-B14F-4D97-AF65-F5344CB8AC3E}">
        <p14:creationId xmlns:p14="http://schemas.microsoft.com/office/powerpoint/2010/main" val="3166876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 This is my surrender Here is where I lay it down Every lie and every doubt This is my surrender</a:t>
            </a:r>
          </a:p>
        </p:txBody>
      </p:sp>
    </p:spTree>
    <p:extLst>
      <p:ext uri="{BB962C8B-B14F-4D97-AF65-F5344CB8AC3E}">
        <p14:creationId xmlns:p14="http://schemas.microsoft.com/office/powerpoint/2010/main" val="3112052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a:t>
            </a:r>
          </a:p>
        </p:txBody>
      </p:sp>
    </p:spTree>
    <p:extLst>
      <p:ext uri="{BB962C8B-B14F-4D97-AF65-F5344CB8AC3E}">
        <p14:creationId xmlns:p14="http://schemas.microsoft.com/office/powerpoint/2010/main" val="1795670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And I will make room for You</a:t>
            </a:r>
          </a:p>
        </p:txBody>
      </p:sp>
    </p:spTree>
    <p:extLst>
      <p:ext uri="{BB962C8B-B14F-4D97-AF65-F5344CB8AC3E}">
        <p14:creationId xmlns:p14="http://schemas.microsoft.com/office/powerpoint/2010/main" val="2366933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dirty="0">
                <a:solidFill>
                  <a:schemeClr val="bg1"/>
                </a:solidFill>
                <a:latin typeface="Arial"/>
                <a:ea typeface="+mn-lt"/>
                <a:cs typeface="+mn-lt"/>
              </a:rPr>
              <a:t>To do whatever You want to </a:t>
            </a:r>
            <a:r>
              <a:rPr lang="en-US" sz="4400" dirty="0" err="1">
                <a:solidFill>
                  <a:schemeClr val="bg1"/>
                </a:solidFill>
                <a:latin typeface="Arial"/>
                <a:ea typeface="+mn-lt"/>
                <a:cs typeface="+mn-lt"/>
              </a:rPr>
              <a:t>To</a:t>
            </a:r>
            <a:r>
              <a:rPr lang="en-US" sz="4400" dirty="0">
                <a:solidFill>
                  <a:schemeClr val="bg1"/>
                </a:solidFill>
                <a:latin typeface="Arial"/>
                <a:ea typeface="+mn-lt"/>
                <a:cs typeface="+mn-lt"/>
              </a:rPr>
              <a:t> do whatever You want to And I will make room for You To do</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168793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 want to (Jesus) Have Your way, have Your way Jesus Have</a:t>
            </a:r>
          </a:p>
        </p:txBody>
      </p:sp>
    </p:spTree>
    <p:extLst>
      <p:ext uri="{BB962C8B-B14F-4D97-AF65-F5344CB8AC3E}">
        <p14:creationId xmlns:p14="http://schemas.microsoft.com/office/powerpoint/2010/main" val="2977251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with us Have Your way with us, ooh We surrender We surrender Jesus Have Your way Jesus</a:t>
            </a:r>
          </a:p>
        </p:txBody>
      </p:sp>
    </p:spTree>
    <p:extLst>
      <p:ext uri="{BB962C8B-B14F-4D97-AF65-F5344CB8AC3E}">
        <p14:creationId xmlns:p14="http://schemas.microsoft.com/office/powerpoint/2010/main" val="1861064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Shake up the ground of all my tradition Break down the walls of all my religion Your way is better Your</a:t>
            </a:r>
          </a:p>
        </p:txBody>
      </p:sp>
    </p:spTree>
    <p:extLst>
      <p:ext uri="{BB962C8B-B14F-4D97-AF65-F5344CB8AC3E}">
        <p14:creationId xmlns:p14="http://schemas.microsoft.com/office/powerpoint/2010/main" val="41957057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way is better Shake up the ground of all my tradition Break down the walls of all my religion Your way is</a:t>
            </a:r>
          </a:p>
        </p:txBody>
      </p:sp>
    </p:spTree>
    <p:extLst>
      <p:ext uri="{BB962C8B-B14F-4D97-AF65-F5344CB8AC3E}">
        <p14:creationId xmlns:p14="http://schemas.microsoft.com/office/powerpoint/2010/main" val="3150185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freedom I found a friend in Jesus I am a child of love</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I've felt the sting of the fire But I saw You in the</a:t>
            </a:r>
          </a:p>
        </p:txBody>
      </p:sp>
    </p:spTree>
    <p:extLst>
      <p:ext uri="{BB962C8B-B14F-4D97-AF65-F5344CB8AC3E}">
        <p14:creationId xmlns:p14="http://schemas.microsoft.com/office/powerpoint/2010/main" val="24824262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Your way is better Shake up the ground of all my tradition Break down the walls of all my religion</a:t>
            </a:r>
          </a:p>
        </p:txBody>
      </p:sp>
    </p:spTree>
    <p:extLst>
      <p:ext uri="{BB962C8B-B14F-4D97-AF65-F5344CB8AC3E}">
        <p14:creationId xmlns:p14="http://schemas.microsoft.com/office/powerpoint/2010/main" val="4097446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way is better Your way is better Shake up the ground of all my tradition Break down the walls of all</a:t>
            </a:r>
          </a:p>
        </p:txBody>
      </p:sp>
    </p:spTree>
    <p:extLst>
      <p:ext uri="{BB962C8B-B14F-4D97-AF65-F5344CB8AC3E}">
        <p14:creationId xmlns:p14="http://schemas.microsoft.com/office/powerpoint/2010/main" val="3800560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religion Your way is better Your way is better And I will make room for You To do whatever You want to</a:t>
            </a:r>
          </a:p>
        </p:txBody>
      </p:sp>
    </p:spTree>
    <p:extLst>
      <p:ext uri="{BB962C8B-B14F-4D97-AF65-F5344CB8AC3E}">
        <p14:creationId xmlns:p14="http://schemas.microsoft.com/office/powerpoint/2010/main" val="2770499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To do whatever You want to I will make room for You To do whatever You want to </a:t>
            </a:r>
            <a:r>
              <a:rPr lang="en-US" sz="4000" dirty="0" err="1">
                <a:solidFill>
                  <a:schemeClr val="bg1"/>
                </a:solidFill>
                <a:latin typeface="Arial"/>
                <a:ea typeface="+mn-lt"/>
                <a:cs typeface="+mn-lt"/>
              </a:rPr>
              <a:t>To</a:t>
            </a:r>
            <a:r>
              <a:rPr lang="en-US" sz="4000" dirty="0">
                <a:solidFill>
                  <a:schemeClr val="bg1"/>
                </a:solidFill>
                <a:latin typeface="Arial"/>
                <a:ea typeface="+mn-lt"/>
                <a:cs typeface="+mn-lt"/>
              </a:rPr>
              <a:t> do whatever You</a:t>
            </a:r>
          </a:p>
        </p:txBody>
      </p:sp>
    </p:spTree>
    <p:extLst>
      <p:ext uri="{BB962C8B-B14F-4D97-AF65-F5344CB8AC3E}">
        <p14:creationId xmlns:p14="http://schemas.microsoft.com/office/powerpoint/2010/main" val="3856479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want to Here is where I lay it down You are all I'm chasing now This is my surrender This is my</a:t>
            </a:r>
          </a:p>
        </p:txBody>
      </p:sp>
    </p:spTree>
    <p:extLst>
      <p:ext uri="{BB962C8B-B14F-4D97-AF65-F5344CB8AC3E}">
        <p14:creationId xmlns:p14="http://schemas.microsoft.com/office/powerpoint/2010/main" val="18280603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surrender Here is where I lay it down You are all I'm chasing now This is my surrender This is my</a:t>
            </a:r>
          </a:p>
        </p:txBody>
      </p:sp>
    </p:spTree>
    <p:extLst>
      <p:ext uri="{BB962C8B-B14F-4D97-AF65-F5344CB8AC3E}">
        <p14:creationId xmlns:p14="http://schemas.microsoft.com/office/powerpoint/2010/main" val="1338590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surrender.</a:t>
            </a:r>
          </a:p>
        </p:txBody>
      </p:sp>
    </p:spTree>
    <p:extLst>
      <p:ext uri="{BB962C8B-B14F-4D97-AF65-F5344CB8AC3E}">
        <p14:creationId xmlns:p14="http://schemas.microsoft.com/office/powerpoint/2010/main" val="91144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“Battle Belongs”</a:t>
            </a:r>
          </a:p>
          <a:p>
            <a:pPr marL="0" indent="0" algn="ctr">
              <a:buNone/>
            </a:pPr>
            <a:r>
              <a:rPr lang="en-US" sz="4400" b="1" dirty="0">
                <a:solidFill>
                  <a:schemeClr val="bg1"/>
                </a:solidFill>
                <a:latin typeface="Arial"/>
                <a:ea typeface="+mn-lt"/>
                <a:cs typeface="+mn-lt"/>
              </a:rPr>
              <a:t>      (Phil Wickham)</a:t>
            </a:r>
            <a:r>
              <a:rPr lang="en-US" sz="1100" b="1" dirty="0">
                <a:solidFill>
                  <a:schemeClr val="bg1"/>
                </a:solidFill>
                <a:latin typeface="Arial"/>
                <a:ea typeface="+mn-lt"/>
                <a:cs typeface="+mn-lt"/>
              </a:rPr>
              <a:t>CCLI #7148126</a:t>
            </a:r>
            <a:endParaRPr lang="en-US" sz="4400" b="1" dirty="0">
              <a:solidFill>
                <a:schemeClr val="bg1"/>
              </a:solidFill>
              <a:latin typeface="Arial"/>
              <a:ea typeface="+mn-lt"/>
              <a:cs typeface="+mn-lt"/>
            </a:endParaRPr>
          </a:p>
          <a:p>
            <a:pPr marL="0" indent="0" algn="ctr">
              <a:buNone/>
            </a:pPr>
            <a:endParaRPr lang="en-US" sz="1100" b="1"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4036643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When all I see is battle, you see my </a:t>
            </a:r>
            <a:r>
              <a:rPr lang="en-US" sz="4000" dirty="0" err="1">
                <a:solidFill>
                  <a:schemeClr val="bg1"/>
                </a:solidFill>
                <a:latin typeface="Arial"/>
                <a:ea typeface="+mn-lt"/>
                <a:cs typeface="+mn-lt"/>
              </a:rPr>
              <a:t>victory.When</a:t>
            </a:r>
            <a:r>
              <a:rPr lang="en-US" sz="4000" dirty="0">
                <a:solidFill>
                  <a:schemeClr val="bg1"/>
                </a:solidFill>
                <a:latin typeface="Arial"/>
                <a:ea typeface="+mn-lt"/>
                <a:cs typeface="+mn-lt"/>
              </a:rPr>
              <a:t> all I see is mountain, You see a mountain move. And as </a:t>
            </a:r>
          </a:p>
        </p:txBody>
      </p:sp>
    </p:spTree>
    <p:extLst>
      <p:ext uri="{BB962C8B-B14F-4D97-AF65-F5344CB8AC3E}">
        <p14:creationId xmlns:p14="http://schemas.microsoft.com/office/powerpoint/2010/main" val="1409312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walk through the shadow, Your love surrounds me. There’s nothing to fear now for I am safe with you.</a:t>
            </a:r>
          </a:p>
        </p:txBody>
      </p:sp>
    </p:spTree>
    <p:extLst>
      <p:ext uri="{BB962C8B-B14F-4D97-AF65-F5344CB8AC3E}">
        <p14:creationId xmlns:p14="http://schemas.microsoft.com/office/powerpoint/2010/main" val="201488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flames Just when I thought it was over You broke me out of the grave I'm </a:t>
            </a: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climb a mountain I'm</a:t>
            </a:r>
          </a:p>
        </p:txBody>
      </p:sp>
    </p:spTree>
    <p:extLst>
      <p:ext uri="{BB962C8B-B14F-4D97-AF65-F5344CB8AC3E}">
        <p14:creationId xmlns:p14="http://schemas.microsoft.com/office/powerpoint/2010/main" val="18809215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 when I fight, I’ll fight on my knees. With my hands lifted high. Oh God, the battle belongs to you. And</a:t>
            </a:r>
          </a:p>
        </p:txBody>
      </p:sp>
    </p:spTree>
    <p:extLst>
      <p:ext uri="{BB962C8B-B14F-4D97-AF65-F5344CB8AC3E}">
        <p14:creationId xmlns:p14="http://schemas.microsoft.com/office/powerpoint/2010/main" val="14458117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Every fear I lay at your feet. I’ll sing through the night. Oh God, the battle belongs to you. And if you</a:t>
            </a:r>
          </a:p>
        </p:txBody>
      </p:sp>
    </p:spTree>
    <p:extLst>
      <p:ext uri="{BB962C8B-B14F-4D97-AF65-F5344CB8AC3E}">
        <p14:creationId xmlns:p14="http://schemas.microsoft.com/office/powerpoint/2010/main" val="19823304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for me, who can stand against me, who can be against me? Yeah for Jesus, there’s nothing </a:t>
            </a:r>
          </a:p>
        </p:txBody>
      </p:sp>
    </p:spTree>
    <p:extLst>
      <p:ext uri="{BB962C8B-B14F-4D97-AF65-F5344CB8AC3E}">
        <p14:creationId xmlns:p14="http://schemas.microsoft.com/office/powerpoint/2010/main" val="2590957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Impossible for you. When all I see are the ashes., You see the beauty. Thank you God. When all I see </a:t>
            </a:r>
          </a:p>
        </p:txBody>
      </p:sp>
    </p:spTree>
    <p:extLst>
      <p:ext uri="{BB962C8B-B14F-4D97-AF65-F5344CB8AC3E}">
        <p14:creationId xmlns:p14="http://schemas.microsoft.com/office/powerpoint/2010/main" val="40322389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the cross, God, You see the empty tomb. So when I fight, I’ll fight on my knees. With my hands lifted </a:t>
            </a:r>
          </a:p>
        </p:txBody>
      </p:sp>
    </p:spTree>
    <p:extLst>
      <p:ext uri="{BB962C8B-B14F-4D97-AF65-F5344CB8AC3E}">
        <p14:creationId xmlns:p14="http://schemas.microsoft.com/office/powerpoint/2010/main" val="2206571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 Oh God, the battle  belongs to you. And every fear I lay at your feet. I’ll sing through the night.</a:t>
            </a:r>
          </a:p>
        </p:txBody>
      </p:sp>
    </p:spTree>
    <p:extLst>
      <p:ext uri="{BB962C8B-B14F-4D97-AF65-F5344CB8AC3E}">
        <p14:creationId xmlns:p14="http://schemas.microsoft.com/office/powerpoint/2010/main" val="682097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Oh, God, the battle belongs to you. Almighty fortress, You go before us. Nothing can stand against the </a:t>
            </a:r>
          </a:p>
        </p:txBody>
      </p:sp>
    </p:spTree>
    <p:extLst>
      <p:ext uri="{BB962C8B-B14F-4D97-AF65-F5344CB8AC3E}">
        <p14:creationId xmlns:p14="http://schemas.microsoft.com/office/powerpoint/2010/main" val="2151777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power of our God. You shine in the shadow, You win every battle. Nothing can stand against the power</a:t>
            </a:r>
          </a:p>
        </p:txBody>
      </p:sp>
    </p:spTree>
    <p:extLst>
      <p:ext uri="{BB962C8B-B14F-4D97-AF65-F5344CB8AC3E}">
        <p14:creationId xmlns:p14="http://schemas.microsoft.com/office/powerpoint/2010/main" val="42869475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Of our God. All mighty fortress, you go before us. Nothing can stand against the power of our God. You </a:t>
            </a:r>
          </a:p>
        </p:txBody>
      </p:sp>
    </p:spTree>
    <p:extLst>
      <p:ext uri="{BB962C8B-B14F-4D97-AF65-F5344CB8AC3E}">
        <p14:creationId xmlns:p14="http://schemas.microsoft.com/office/powerpoint/2010/main" val="36163368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Shine in the shadows. You win every battle. Nothing can stand against the power of our God. So when I </a:t>
            </a:r>
          </a:p>
        </p:txBody>
      </p:sp>
    </p:spTree>
    <p:extLst>
      <p:ext uri="{BB962C8B-B14F-4D97-AF65-F5344CB8AC3E}">
        <p14:creationId xmlns:p14="http://schemas.microsoft.com/office/powerpoint/2010/main" val="1774052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panose="020B0604020202020204" pitchFamily="34" charset="0"/>
                <a:ea typeface="+mn-lt"/>
                <a:cs typeface="Arial" panose="020B0604020202020204" pitchFamily="34" charset="0"/>
              </a:rPr>
              <a:t>gonna</a:t>
            </a:r>
            <a:r>
              <a:rPr lang="en-US" sz="4000" dirty="0">
                <a:solidFill>
                  <a:schemeClr val="bg1"/>
                </a:solidFill>
                <a:latin typeface="Arial" panose="020B0604020202020204" pitchFamily="34" charset="0"/>
                <a:ea typeface="+mn-lt"/>
                <a:cs typeface="Arial" panose="020B0604020202020204" pitchFamily="34" charset="0"/>
              </a:rPr>
              <a:t> shout about it I am a child of love I found a world of freedom I found a friend in Jesus I am a</a:t>
            </a:r>
          </a:p>
        </p:txBody>
      </p:sp>
    </p:spTree>
    <p:extLst>
      <p:ext uri="{BB962C8B-B14F-4D97-AF65-F5344CB8AC3E}">
        <p14:creationId xmlns:p14="http://schemas.microsoft.com/office/powerpoint/2010/main" val="22378195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Fight, I’ll fight on my knees. With my hands lifted high. Oh’ god, the battle belongs to you. And every</a:t>
            </a:r>
          </a:p>
        </p:txBody>
      </p:sp>
    </p:spTree>
    <p:extLst>
      <p:ext uri="{BB962C8B-B14F-4D97-AF65-F5344CB8AC3E}">
        <p14:creationId xmlns:p14="http://schemas.microsoft.com/office/powerpoint/2010/main" val="1962414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Fear I lay at your feet. I’ll sing through the night. Oh God, the battle belongs to you.</a:t>
            </a:r>
          </a:p>
        </p:txBody>
      </p:sp>
    </p:spTree>
    <p:extLst>
      <p:ext uri="{BB962C8B-B14F-4D97-AF65-F5344CB8AC3E}">
        <p14:creationId xmlns:p14="http://schemas.microsoft.com/office/powerpoint/2010/main" val="3316640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“Honey In The Rock”</a:t>
            </a:r>
          </a:p>
          <a:p>
            <a:pPr marL="0" indent="0" algn="ctr">
              <a:buNone/>
            </a:pPr>
            <a:r>
              <a:rPr lang="en-US" sz="4400" b="1" dirty="0">
                <a:solidFill>
                  <a:schemeClr val="bg1"/>
                </a:solidFill>
                <a:latin typeface="Arial"/>
                <a:ea typeface="+mn-lt"/>
                <a:cs typeface="+mn-lt"/>
              </a:rPr>
              <a:t>(Brandon Lake)</a:t>
            </a:r>
          </a:p>
        </p:txBody>
      </p:sp>
    </p:spTree>
    <p:extLst>
      <p:ext uri="{BB962C8B-B14F-4D97-AF65-F5344CB8AC3E}">
        <p14:creationId xmlns:p14="http://schemas.microsoft.com/office/powerpoint/2010/main" val="427378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There's honey in the rock Water in the stone Manna on the ground No matter where I go I don't need to</a:t>
            </a:r>
          </a:p>
        </p:txBody>
      </p:sp>
    </p:spTree>
    <p:extLst>
      <p:ext uri="{BB962C8B-B14F-4D97-AF65-F5344CB8AC3E}">
        <p14:creationId xmlns:p14="http://schemas.microsoft.com/office/powerpoint/2010/main" val="8403221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worry now that I know Everything I need You've got</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There's honey in the rock Praying for a miracle</a:t>
            </a:r>
          </a:p>
        </p:txBody>
      </p:sp>
    </p:spTree>
    <p:extLst>
      <p:ext uri="{BB962C8B-B14F-4D97-AF65-F5344CB8AC3E}">
        <p14:creationId xmlns:p14="http://schemas.microsoft.com/office/powerpoint/2010/main" val="3777224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Thirsty for the living well Only You can satisfy Sweetness at the mercy seat Now I've tasted, it's not</a:t>
            </a:r>
          </a:p>
        </p:txBody>
      </p:sp>
    </p:spTree>
    <p:extLst>
      <p:ext uri="{BB962C8B-B14F-4D97-AF65-F5344CB8AC3E}">
        <p14:creationId xmlns:p14="http://schemas.microsoft.com/office/powerpoint/2010/main" val="24130686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hard to see Only You can satisfy There's honey in the rock There's honey in the rock There's honey in the</a:t>
            </a:r>
          </a:p>
        </p:txBody>
      </p:sp>
    </p:spTree>
    <p:extLst>
      <p:ext uri="{BB962C8B-B14F-4D97-AF65-F5344CB8AC3E}">
        <p14:creationId xmlns:p14="http://schemas.microsoft.com/office/powerpoint/2010/main" val="5879997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rock There's honey in the rock (yeah) Freedom where the Spirit is Bounty in the wilderness You will</a:t>
            </a:r>
          </a:p>
        </p:txBody>
      </p:sp>
    </p:spTree>
    <p:extLst>
      <p:ext uri="{BB962C8B-B14F-4D97-AF65-F5344CB8AC3E}">
        <p14:creationId xmlns:p14="http://schemas.microsoft.com/office/powerpoint/2010/main" val="35275522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always satisfy, yeah There's honey in the rock Water in the stone Manna on the ground No matter where I</a:t>
            </a:r>
          </a:p>
        </p:txBody>
      </p:sp>
    </p:spTree>
    <p:extLst>
      <p:ext uri="{BB962C8B-B14F-4D97-AF65-F5344CB8AC3E}">
        <p14:creationId xmlns:p14="http://schemas.microsoft.com/office/powerpoint/2010/main" val="3284546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go I don't need to worry now that I know Everything I need You've got There's honey in the rock Purpose in</a:t>
            </a:r>
          </a:p>
        </p:txBody>
      </p:sp>
    </p:spTree>
    <p:extLst>
      <p:ext uri="{BB962C8B-B14F-4D97-AF65-F5344CB8AC3E}">
        <p14:creationId xmlns:p14="http://schemas.microsoft.com/office/powerpoint/2010/main" val="593773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child of love I am a child of love, yeah, oh I am a child of love Nothing can change the way You love</a:t>
            </a:r>
          </a:p>
        </p:txBody>
      </p:sp>
    </p:spTree>
    <p:extLst>
      <p:ext uri="{BB962C8B-B14F-4D97-AF65-F5344CB8AC3E}">
        <p14:creationId xmlns:p14="http://schemas.microsoft.com/office/powerpoint/2010/main" val="30445908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Your plan Power in the blood Healing in Your hands</a:t>
            </a:r>
          </a:p>
          <a:p>
            <a:pPr marL="0" indent="0" algn="ctr">
              <a:buNone/>
            </a:pPr>
            <a:r>
              <a:rPr lang="en-US" sz="4000" dirty="0">
                <a:solidFill>
                  <a:schemeClr val="bg1"/>
                </a:solidFill>
                <a:latin typeface="Arial" panose="020B0604020202020204" pitchFamily="34" charset="0"/>
                <a:ea typeface="+mn-lt"/>
                <a:cs typeface="Arial" panose="020B0604020202020204" pitchFamily="34" charset="0"/>
              </a:rPr>
              <a:t>Started flowing when You said it is done Everything</a:t>
            </a:r>
          </a:p>
        </p:txBody>
      </p:sp>
    </p:spTree>
    <p:extLst>
      <p:ext uri="{BB962C8B-B14F-4D97-AF65-F5344CB8AC3E}">
        <p14:creationId xmlns:p14="http://schemas.microsoft.com/office/powerpoint/2010/main" val="2915697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did is enough I keep looking, I keep finding You keep giving, keep providing I have all that I need You</a:t>
            </a:r>
          </a:p>
        </p:txBody>
      </p:sp>
    </p:spTree>
    <p:extLst>
      <p:ext uri="{BB962C8B-B14F-4D97-AF65-F5344CB8AC3E}">
        <p14:creationId xmlns:p14="http://schemas.microsoft.com/office/powerpoint/2010/main" val="3879047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are all that I need I keep praying, You keep moving I keep praising, You keep proving I have all that I need</a:t>
            </a:r>
          </a:p>
        </p:txBody>
      </p:sp>
    </p:spTree>
    <p:extLst>
      <p:ext uri="{BB962C8B-B14F-4D97-AF65-F5344CB8AC3E}">
        <p14:creationId xmlns:p14="http://schemas.microsoft.com/office/powerpoint/2010/main" val="37639239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You are all that I need I keep looking, I keep finding You keep giving, keep providing I have all that I need</a:t>
            </a:r>
          </a:p>
        </p:txBody>
      </p:sp>
    </p:spTree>
    <p:extLst>
      <p:ext uri="{BB962C8B-B14F-4D97-AF65-F5344CB8AC3E}">
        <p14:creationId xmlns:p14="http://schemas.microsoft.com/office/powerpoint/2010/main" val="31131533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dirty="0">
                <a:solidFill>
                  <a:schemeClr val="bg1"/>
                </a:solidFill>
                <a:latin typeface="Arial" panose="020B0604020202020204" pitchFamily="34" charset="0"/>
                <a:ea typeface="+mn-lt"/>
                <a:cs typeface="Arial" panose="020B0604020202020204" pitchFamily="34" charset="0"/>
              </a:rPr>
              <a:t>You are all that I need I keep praying, You keep moving I keep praising, You keep proving I have</a:t>
            </a:r>
          </a:p>
        </p:txBody>
      </p:sp>
    </p:spTree>
    <p:extLst>
      <p:ext uri="{BB962C8B-B14F-4D97-AF65-F5344CB8AC3E}">
        <p14:creationId xmlns:p14="http://schemas.microsoft.com/office/powerpoint/2010/main" val="14801654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all that I need You are all that I need I have all that I need You are all that I need, yeah There's honey in</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826993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the rock Water in the stone Manna on the ground No matter where I go I don't need to worry now that I</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215995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know (I know) Everything I need You've got There's honey in the rock Purpose in Your plan Power in the</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6608467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blood Healing in Your hands Started flowing when You said it is done (Jesus) Jesus, who You are is</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3083502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enough There's honey in the rock, ooh (There’s honey in the rock, ooh) There's honey in the rock, </a:t>
            </a: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986605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11944</TotalTime>
  <Words>4388</Words>
  <Application>Microsoft Office PowerPoint</Application>
  <PresentationFormat>Widescreen</PresentationFormat>
  <Paragraphs>289</Paragraphs>
  <Slides>168</Slides>
  <Notes>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168</vt:i4>
      </vt:variant>
    </vt:vector>
  </HeadingPairs>
  <TitlesOfParts>
    <vt:vector size="179" baseType="lpstr">
      <vt:lpstr>Arial</vt:lpstr>
      <vt:lpstr>Calibri</vt:lpstr>
      <vt:lpstr>Calibri Light</vt:lpstr>
      <vt:lpstr>Constantia</vt:lpstr>
      <vt:lpstr>Verdana</vt:lpstr>
      <vt:lpstr>Verdana Pro</vt:lpstr>
      <vt:lpstr>Wingdings 2</vt:lpstr>
      <vt:lpstr>1_Mountain Top</vt:lpstr>
      <vt:lpstr>Flow</vt:lpstr>
      <vt:lpstr>2_Mountain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767</cp:revision>
  <dcterms:created xsi:type="dcterms:W3CDTF">2009-08-18T08:19:59Z</dcterms:created>
  <dcterms:modified xsi:type="dcterms:W3CDTF">2022-07-17T15:25:06Z</dcterms:modified>
</cp:coreProperties>
</file>