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377" r:id="rId26"/>
    <p:sldId id="989" r:id="rId27"/>
    <p:sldId id="988" r:id="rId28"/>
    <p:sldId id="378" r:id="rId29"/>
    <p:sldId id="992" r:id="rId30"/>
    <p:sldId id="993" r:id="rId31"/>
    <p:sldId id="994" r:id="rId32"/>
    <p:sldId id="995" r:id="rId33"/>
    <p:sldId id="969" r:id="rId34"/>
    <p:sldId id="970" r:id="rId35"/>
    <p:sldId id="971" r:id="rId36"/>
    <p:sldId id="972" r:id="rId37"/>
    <p:sldId id="973" r:id="rId38"/>
    <p:sldId id="974" r:id="rId39"/>
    <p:sldId id="975"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ourselves were also once foolish, disobedient, deceived, serving various lusts and pleasures, living in malice and envy, hateful and hating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 died for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This only I want to learn from you: Did you receive the Spirit by the works of the law, or by the hearing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10:17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“So then faith comes by hearing, and hearing by the word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“Did you receive the Holy Spirit by keeping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Are you so foolish? Having begun in the Spirit, are you now being made perfect by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to be carnally minded is death, but to be spiritually minded is life and peace. 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Have you suffered so many things in vain--if indeed it was in vain?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Sons and Daughters of The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13:45-50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45 But when the Jews saw the multitudes, they were filled with envy; and contradicting and blaspheming, they opposed the things spoken by Paul. 46 Then Paul and Barnabas grew bold and said, "It was necessary that the word of God should be spoken to you first; but since you reject it, and judge yourselves unworthy of everlasting life, behold, we turn to the Gentiles.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47 For so the Lord has commanded us: 'I have set you as a light to the Gentiles, That you should be for salvation to the ends of the earth.' " 48 Now when the Gentiles heard this, they were glad and glorified the word of the Lord. And as many as had been appointed to eternal life believed.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49 And the word of the Lord was being spread throughout all the region. 50 But the Jews stirred up the devout and prominent women and the chief men of the city, raised up persecution against Paul and Barnabas, and expelled them from their region.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Therefore He who supplies the Spirit to you and works miracles among you, does He do it by the works of the law, or by the hearing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faith comes by hearing, and hearing by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3600" b="1" dirty="0">
                <a:effectLst/>
                <a:latin typeface="Verdana" panose="020B0604030504040204" pitchFamily="34" charset="0"/>
                <a:ea typeface="Calibri" panose="020F0502020204030204" pitchFamily="34" charset="0"/>
                <a:cs typeface="Times New Roman" panose="02020603050405020304" pitchFamily="18" charset="0"/>
              </a:rPr>
              <a:t>6 just as Abraham "believed God, and it was accounted to him for righteousness."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know that only those who are of faith are sons of Abraham.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the Scripture, foreseeing that God would justify the Gentiles by faith, preached the gospel to Abraham beforehand, saying, "In you all the nations shall be blessed."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1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 foolish Galatians! Who has bewitched you that you should not obey the truth, before whose eyes Jesus Christ was clearly portrayed among you as crucified? 2 This only I want to learn from you: Did you receive the Spirit by the works of the law, or by the hearing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So then those who are of faith are blessed with believing Abraham.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146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11:17-18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049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Are you so foolish? Having begun in the Spirit, are you now being made perfect by the flesh? 4 Have you suffered so many things in vain--if indeed it was in vain? 5 Therefore He who supplies the Spirit to you and works miracles among you, does He do it by the works of the law, or by the hearing of faith?-- 6 just as Abraham "believed God, and it was accounted to him for righteousness."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O foolish Galatians! Who has bewitched you that you should not obey the truth, before whose eyes Jesus Christ was clearly portrayed among you as crucified?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foolish ones, and slow of heart to believe in all that the prophets have spoken!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 am a debtor both to Greeks and to barbarians, both to wise and to unwise”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those who desire to be rich fall into temptation and a snare, and into many foolish and harmful lusts which drown men in destruction and perdition”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9883</TotalTime>
  <Words>1702</Words>
  <Application>Microsoft Office PowerPoint</Application>
  <PresentationFormat>Widescreen</PresentationFormat>
  <Paragraphs>102</Paragraphs>
  <Slides>39</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683</cp:revision>
  <dcterms:created xsi:type="dcterms:W3CDTF">2009-08-18T08:19:59Z</dcterms:created>
  <dcterms:modified xsi:type="dcterms:W3CDTF">2022-07-06T06:52:12Z</dcterms:modified>
</cp:coreProperties>
</file>