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5"/>
  </p:notesMasterIdLst>
  <p:handoutMasterIdLst>
    <p:handoutMasterId r:id="rId36"/>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982" r:id="rId22"/>
    <p:sldId id="376" r:id="rId23"/>
    <p:sldId id="987" r:id="rId24"/>
    <p:sldId id="986" r:id="rId25"/>
    <p:sldId id="377" r:id="rId26"/>
    <p:sldId id="969" r:id="rId27"/>
    <p:sldId id="970" r:id="rId28"/>
    <p:sldId id="971" r:id="rId29"/>
    <p:sldId id="972" r:id="rId30"/>
    <p:sldId id="973" r:id="rId31"/>
    <p:sldId id="974" r:id="rId32"/>
    <p:sldId id="975" r:id="rId33"/>
    <p:sldId id="852" r:id="rId3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1" autoAdjust="0"/>
  </p:normalViewPr>
  <p:slideViewPr>
    <p:cSldViewPr>
      <p:cViewPr varScale="1">
        <p:scale>
          <a:sx n="114" d="100"/>
          <a:sy n="114" d="100"/>
        </p:scale>
        <p:origin x="414"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Romans 4:13-16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13 For the promise that he would be the heir of the world was not to Abraham or to his seed through the law, but through the righteousness of faith. 14 For if those who are of the law are heirs, faith is made void and the promise made of no effect, 15 because the law brings about wrath; for where there is no law there is no transgression.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Therefore it is of faith that it might be according to grace, so that the promise might be sure to all the seed, not only to those who are of the law, but also to those who are of the faith of Abraham, who is the father of us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105:5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 seed of Abraham His servant, You children of Jacob, His chosen ones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8388"/>
            <a:ext cx="11887200" cy="5020811"/>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Micah 7:18-20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18 Who is a God like You, Pardoning iniquity And passing over the transgression of the remnant of His heritage? He does not retain His anger forever, Because He delights in mercy. 19 He will again have compassion on us, And will subdue our iniquities. You will cast all our sins Into the depths of the sea. 20 You will give truth to Jacob And mercy to Abraham, Which You have sworn to our fathers From days of old.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19 What purpose then does the law serve? It was added because of transgressions, till the Seed should come to whom the promise was made; and it was appointed through angels by the hand of a mediator.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law could not give the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law could not give 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law could not justify, it could only condemn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law could not change the fact that righteousness always comes by faith in God’s promises.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 It had a negative function: It was given to show people how guilty they are meaning that God had given the law to punish sin.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Covenant Confirmed by Christ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3:16-19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20,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It had a strong positive function: The law reveals the nature and will of God and shows people how to live; it guarded and protected people until they could believe in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5:17-20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think that I came to destroy the Law or the Prophets. I did not come to destroy but to fulfill.</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assuredly, I say to you, till heaven and earth pass away, one jot or one tittle will by no means pass from the law till all is fulfilled.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Whoever therefore breaks one of the least of these commandments, and teaches men so, shall be called least in the kingdom of heaven; but whoever does and teaches them, he shall be called great in the kingdom of heaven.</a:t>
            </a:r>
            <a:r>
              <a:rPr lang="en-US" sz="3700" dirty="0">
                <a:effectLst/>
                <a:latin typeface="Verdana" panose="020B0604030504040204" pitchFamily="34" charset="0"/>
                <a:ea typeface="Calibri" panose="020F0502020204030204" pitchFamily="34" charset="0"/>
                <a:cs typeface="Times New Roman" panose="02020603050405020304" pitchFamily="18" charset="0"/>
              </a:rPr>
              <a:t> 20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 say to you, that unless your righteousness exceeds the righteousness of the scribes and Pharisees, you will by no means enter the kingdom of heaven.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7:53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have received the law by the direction of angels and have not kept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Hebrews 2:1-3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Therefore we must give the more earnest heed to the things we have heard, lest we drift away. 2 For if the word spoken through angels proved steadfast, and every transgression and disobedience received a just reward, 3 how shall we escape if we neglect so great a salvation, which at the first began to be spoken by the Lord, and was confirmed to us by those who heard Him,</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Galatians 3:16-22</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16 Now to Abraham and his Seed were the promises made. He does not say, "And to seeds," as of many, but as of one, "And to your Seed," who is Christ. 17 And this I say, that the law, which was four hundred and thirty years later, cannot annul the covenant that was confirmed before by God in Christ, that it should make the promise of no effect.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For if the inheritance is of the law, it is no longer of promise; but God gave it to Abraham by promise.19 What purpose then does the law serve? It was added because of transgressions, till the Seed should come to whom the promise was made; and it was appointed through angels by the hand of a mediator.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16 Now to Abraham and his Seed were the promises made. He does not say, "And to seeds," as of many, but as of one, "And to your Seed," who is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by grace you have been saved through faith, and that not of yourselves; it is the gift of God, 9 not of works, lest anyone should boast. 10 For we are His workmanship, created in Christ Jesus for good works, which God prepared beforehand that we should walk in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And this I say, that the law, which was four hundred and thirty years later, cannot annul the covenant that was confirmed before by God in Christ, that it should make the promise of no effect.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7:6-7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God spoke in this way: that his descendants would dwell in a foreign land, and that they would bring them into bondage and oppress them four hundred years. 7'And the nation to whom they will be in bondage I will judge,' said God, 'and after that they shall come out and serve Me in this place.'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For if the inheritance is of the law, it is no longer of promise; but God gave it to Abraham by promise.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10197</TotalTime>
  <Words>1538</Words>
  <Application>Microsoft Office PowerPoint</Application>
  <PresentationFormat>Widescreen</PresentationFormat>
  <Paragraphs>90</Paragraphs>
  <Slides>32</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686</cp:revision>
  <dcterms:created xsi:type="dcterms:W3CDTF">2009-08-18T08:19:59Z</dcterms:created>
  <dcterms:modified xsi:type="dcterms:W3CDTF">2022-07-19T22:56:05Z</dcterms:modified>
</cp:coreProperties>
</file>