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8" r:id="rId3"/>
    <p:sldMasterId id="2147483700" r:id="rId4"/>
  </p:sldMasterIdLst>
  <p:notesMasterIdLst>
    <p:notesMasterId r:id="rId148"/>
  </p:notesMasterIdLst>
  <p:handoutMasterIdLst>
    <p:handoutMasterId r:id="rId149"/>
  </p:handoutMasterIdLst>
  <p:sldIdLst>
    <p:sldId id="1197" r:id="rId5"/>
    <p:sldId id="1164" r:id="rId6"/>
    <p:sldId id="1165" r:id="rId7"/>
    <p:sldId id="1166" r:id="rId8"/>
    <p:sldId id="1167" r:id="rId9"/>
    <p:sldId id="1168" r:id="rId10"/>
    <p:sldId id="1169" r:id="rId11"/>
    <p:sldId id="1170" r:id="rId12"/>
    <p:sldId id="1171" r:id="rId13"/>
    <p:sldId id="1172" r:id="rId14"/>
    <p:sldId id="1173" r:id="rId15"/>
    <p:sldId id="1174" r:id="rId16"/>
    <p:sldId id="1175" r:id="rId17"/>
    <p:sldId id="1176" r:id="rId18"/>
    <p:sldId id="1177" r:id="rId19"/>
    <p:sldId id="1178" r:id="rId20"/>
    <p:sldId id="320" r:id="rId21"/>
    <p:sldId id="1179" r:id="rId22"/>
    <p:sldId id="1180" r:id="rId23"/>
    <p:sldId id="1181" r:id="rId24"/>
    <p:sldId id="1182" r:id="rId25"/>
    <p:sldId id="1183" r:id="rId26"/>
    <p:sldId id="1184" r:id="rId27"/>
    <p:sldId id="1185" r:id="rId28"/>
    <p:sldId id="1186" r:id="rId29"/>
    <p:sldId id="1187" r:id="rId30"/>
    <p:sldId id="1188" r:id="rId31"/>
    <p:sldId id="1189" r:id="rId32"/>
    <p:sldId id="1190" r:id="rId33"/>
    <p:sldId id="1191" r:id="rId34"/>
    <p:sldId id="1192" r:id="rId35"/>
    <p:sldId id="1193" r:id="rId36"/>
    <p:sldId id="1194" r:id="rId37"/>
    <p:sldId id="1195" r:id="rId38"/>
    <p:sldId id="1196" r:id="rId39"/>
    <p:sldId id="1144" r:id="rId40"/>
    <p:sldId id="353" r:id="rId41"/>
    <p:sldId id="354" r:id="rId42"/>
    <p:sldId id="355" r:id="rId43"/>
    <p:sldId id="356" r:id="rId44"/>
    <p:sldId id="357" r:id="rId45"/>
    <p:sldId id="358" r:id="rId46"/>
    <p:sldId id="359" r:id="rId47"/>
    <p:sldId id="360" r:id="rId48"/>
    <p:sldId id="361" r:id="rId49"/>
    <p:sldId id="362" r:id="rId50"/>
    <p:sldId id="363" r:id="rId51"/>
    <p:sldId id="364" r:id="rId52"/>
    <p:sldId id="365" r:id="rId53"/>
    <p:sldId id="366" r:id="rId54"/>
    <p:sldId id="1145" r:id="rId55"/>
    <p:sldId id="1146" r:id="rId56"/>
    <p:sldId id="1136" r:id="rId57"/>
    <p:sldId id="434" r:id="rId58"/>
    <p:sldId id="435" r:id="rId59"/>
    <p:sldId id="436" r:id="rId60"/>
    <p:sldId id="1159" r:id="rId61"/>
    <p:sldId id="1160" r:id="rId62"/>
    <p:sldId id="1161" r:id="rId63"/>
    <p:sldId id="1137" r:id="rId64"/>
    <p:sldId id="1138" r:id="rId65"/>
    <p:sldId id="1139" r:id="rId66"/>
    <p:sldId id="1140" r:id="rId67"/>
    <p:sldId id="1141" r:id="rId68"/>
    <p:sldId id="1142" r:id="rId69"/>
    <p:sldId id="1162" r:id="rId70"/>
    <p:sldId id="1143" r:id="rId71"/>
    <p:sldId id="1163" r:id="rId72"/>
    <p:sldId id="1148" r:id="rId73"/>
    <p:sldId id="437" r:id="rId74"/>
    <p:sldId id="438" r:id="rId75"/>
    <p:sldId id="439" r:id="rId76"/>
    <p:sldId id="1149" r:id="rId77"/>
    <p:sldId id="1150" r:id="rId78"/>
    <p:sldId id="1151" r:id="rId79"/>
    <p:sldId id="1152" r:id="rId80"/>
    <p:sldId id="1153" r:id="rId81"/>
    <p:sldId id="1154" r:id="rId82"/>
    <p:sldId id="446" r:id="rId83"/>
    <p:sldId id="1155" r:id="rId84"/>
    <p:sldId id="1156" r:id="rId85"/>
    <p:sldId id="1157" r:id="rId86"/>
    <p:sldId id="1158" r:id="rId87"/>
    <p:sldId id="523" r:id="rId88"/>
    <p:sldId id="524" r:id="rId89"/>
    <p:sldId id="525" r:id="rId90"/>
    <p:sldId id="1045" r:id="rId91"/>
    <p:sldId id="1046" r:id="rId92"/>
    <p:sldId id="1047" r:id="rId93"/>
    <p:sldId id="1048" r:id="rId94"/>
    <p:sldId id="1049" r:id="rId95"/>
    <p:sldId id="1050" r:id="rId96"/>
    <p:sldId id="1051" r:id="rId97"/>
    <p:sldId id="1052" r:id="rId98"/>
    <p:sldId id="1053" r:id="rId99"/>
    <p:sldId id="906" r:id="rId100"/>
    <p:sldId id="460" r:id="rId101"/>
    <p:sldId id="367" r:id="rId102"/>
    <p:sldId id="464" r:id="rId103"/>
    <p:sldId id="465" r:id="rId104"/>
    <p:sldId id="431" r:id="rId105"/>
    <p:sldId id="461" r:id="rId106"/>
    <p:sldId id="519" r:id="rId107"/>
    <p:sldId id="369" r:id="rId108"/>
    <p:sldId id="520" r:id="rId109"/>
    <p:sldId id="373" r:id="rId110"/>
    <p:sldId id="374" r:id="rId111"/>
    <p:sldId id="375" r:id="rId112"/>
    <p:sldId id="376" r:id="rId113"/>
    <p:sldId id="368" r:id="rId114"/>
    <p:sldId id="377" r:id="rId115"/>
    <p:sldId id="378" r:id="rId116"/>
    <p:sldId id="379" r:id="rId117"/>
    <p:sldId id="380" r:id="rId118"/>
    <p:sldId id="381" r:id="rId119"/>
    <p:sldId id="382" r:id="rId120"/>
    <p:sldId id="383" r:id="rId121"/>
    <p:sldId id="384" r:id="rId122"/>
    <p:sldId id="385" r:id="rId123"/>
    <p:sldId id="386" r:id="rId124"/>
    <p:sldId id="388" r:id="rId125"/>
    <p:sldId id="528" r:id="rId126"/>
    <p:sldId id="527" r:id="rId127"/>
    <p:sldId id="882" r:id="rId128"/>
    <p:sldId id="881" r:id="rId129"/>
    <p:sldId id="880" r:id="rId130"/>
    <p:sldId id="904" r:id="rId131"/>
    <p:sldId id="905" r:id="rId132"/>
    <p:sldId id="903" r:id="rId133"/>
    <p:sldId id="902" r:id="rId134"/>
    <p:sldId id="901" r:id="rId135"/>
    <p:sldId id="900" r:id="rId136"/>
    <p:sldId id="899" r:id="rId137"/>
    <p:sldId id="898" r:id="rId138"/>
    <p:sldId id="897" r:id="rId139"/>
    <p:sldId id="502" r:id="rId140"/>
    <p:sldId id="503" r:id="rId141"/>
    <p:sldId id="795" r:id="rId142"/>
    <p:sldId id="796" r:id="rId143"/>
    <p:sldId id="797" r:id="rId144"/>
    <p:sldId id="794" r:id="rId145"/>
    <p:sldId id="571" r:id="rId146"/>
    <p:sldId id="859" r:id="rId14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handoutMaster" Target="handoutMasters/handoutMaster1.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60756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86766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35119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16356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18574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58856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5525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45289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04041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12963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2727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7/1/2022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7/1/2022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7/1/2022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6592251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19203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7757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78242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3865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77476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34140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792984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236252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8600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7024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61731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8568120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7/1/2022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48482963"/>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9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497422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walking in freedom For God so loved God so loved the world Praise God Praise God From whom all</a:t>
            </a:r>
          </a:p>
        </p:txBody>
      </p:sp>
    </p:spTree>
    <p:extLst>
      <p:ext uri="{BB962C8B-B14F-4D97-AF65-F5344CB8AC3E}">
        <p14:creationId xmlns:p14="http://schemas.microsoft.com/office/powerpoint/2010/main" val="12736773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Of all the promises in the Bible, those concerning healing are the most difficult for us to understand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1920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Lord never changes, and His purposes and ways remain consistent throughout the Bible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13:8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Christ is the same yesterday and today and forever.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lang="en-US" sz="4000" dirty="0">
              <a:solidFill>
                <a:srgbClr val="FFFFFF"/>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Malachi 3:6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 the Lord do not change; therefore you, O children of Jacob, are not consumed”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1664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40:8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grass withers, the flower fades, but the word of our God will stand forever”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955203"/>
          </a:xfrm>
          <a:prstGeom prst="rect">
            <a:avLst/>
          </a:prstGeom>
        </p:spPr>
        <p:txBody>
          <a:bodyPr wrap="square">
            <a:spAutoFit/>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1:17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“Every good gift and every perfect gift is from above, coming down from the Father of lights with whom there is no variation or shadow due to change”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extLst>
      <p:ext uri="{BB962C8B-B14F-4D97-AF65-F5344CB8AC3E}">
        <p14:creationId xmlns:p14="http://schemas.microsoft.com/office/powerpoint/2010/main" val="36295744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Numbers 23:19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“God is not man, that he should lie, or a son of man, that he should change his mind. Has he said, and will he not do it? Or has he spoken, and will he not fulfill 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119:89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“Forever, O Lord, your word is firmly fixed in the heavens”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r>
              <a:rPr lang="en-US" sz="4000" dirty="0">
                <a:solidFill>
                  <a:srgbClr val="FFFFFF"/>
                </a:solidFill>
              </a:rPr>
              <a:t> </a:t>
            </a: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Healing in the Old Testament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20:17-18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So Abraham prayed to God; and God healed Abimelech, his wife, and his female servants. Then they bore children; 18 for the LORD had closed up all the wombs of the house of Abimelech because of Sarah, Abraham's wife.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blessings flow Praise Him Praise Him For the wonders of His love Praise God Praise God From</a:t>
            </a:r>
          </a:p>
        </p:txBody>
      </p:sp>
    </p:spTree>
    <p:extLst>
      <p:ext uri="{BB962C8B-B14F-4D97-AF65-F5344CB8AC3E}">
        <p14:creationId xmlns:p14="http://schemas.microsoft.com/office/powerpoint/2010/main" val="37602024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23:25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 you shall serve the LORD your God, and He will bless your bread and your water. And I will take sickness away from the midst of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106:13-15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They soon forgot His works; They did not wait for His counsel, 14 But lusted exceedingly in the wilderness, And tested God in the desert. 15 And He gave them their request, But sent leanness into their soul.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107:20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“sent His word and healed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228600" y="76200"/>
            <a:ext cx="11658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He was wounded for our transgressions, He was bruised for our iniquities; The chastisement for our peace was upon Him, And by His stripes we are healed”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Christ’s Ministry of Healing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14:34-36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When they had crossed over, they came to the land of Gennesaret. 35 And when the men of that place recognized Him, they sent out into all that surrounding region, brought to Him all who were sick, 36 and begged Him that they might only touch the hem of His garment. And as many as touched it were made perfectly well.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110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1. His Purpose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2. His Priority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3. His Present Activity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4. Our Role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734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His purpose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His Priority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228600" y="76200"/>
            <a:ext cx="11582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“Your sins are forgiven”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whom all blessings flow Praise Him Praise Him For the wonders of His love His amazing love For God</a:t>
            </a:r>
          </a:p>
        </p:txBody>
      </p:sp>
    </p:spTree>
    <p:extLst>
      <p:ext uri="{BB962C8B-B14F-4D97-AF65-F5344CB8AC3E}">
        <p14:creationId xmlns:p14="http://schemas.microsoft.com/office/powerpoint/2010/main" val="325707514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430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Our Role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110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13:53-58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53 Now it came to pass, when Jesus had finished these parables, that He departed from there. 54 And when He had come to His own country, He taught them in their synagogue, so that they were astonished and said, "Where did this Man get this wisdom and these mighty works?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5240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55 Is this not the carpenter's son? Is not His mother called Mary? And His brothers James,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Joses</a:t>
            </a:r>
            <a:r>
              <a:rPr lang="en-US" sz="4000" dirty="0">
                <a:effectLst/>
                <a:latin typeface="Verdana" panose="020B0604030504040204" pitchFamily="34" charset="0"/>
                <a:ea typeface="Calibri" panose="020F0502020204030204" pitchFamily="34" charset="0"/>
                <a:cs typeface="Times New Roman" panose="02020603050405020304" pitchFamily="18" charset="0"/>
              </a:rPr>
              <a:t>, Simon, and Judas? 56 And His sisters, are they not all with us? Where then did this Man get all these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57 So they were offended at Him. But Jesus said to them,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 prophet is not without honor except in his own country and in his own house."</a:t>
            </a:r>
            <a:r>
              <a:rPr lang="en-US" sz="3600" dirty="0">
                <a:effectLst/>
                <a:latin typeface="Verdana" panose="020B0604030504040204" pitchFamily="34" charset="0"/>
                <a:ea typeface="Calibri" panose="020F0502020204030204" pitchFamily="34" charset="0"/>
                <a:cs typeface="Times New Roman" panose="02020603050405020304" pitchFamily="18" charset="0"/>
              </a:rPr>
              <a:t> 58 Now He did not do many mighty works there because of their unbelief.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430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Apostles’ Role in Healing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20782"/>
            <a:ext cx="12192000" cy="5257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Acts 3:1-10</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 Now Peter and John went up together to the temple at the hour of prayer, the ninth hour. 2 And a certain man lame from his mother's womb was carried, whom they laid daily at the gate of the temple which is called Beautiful, to ask alms from those who entered the temple; 3 who, seeing Peter and John about to go into the temple, asked for alms.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6265286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4 And fixing his eyes on him, with John, Peter said, "Look at us." 5 So he gave them his attention, expecting to receive something from them. 6 Then Peter said, "Silver and gold I do not have, but what I do have I give you: In the name of Jesus Christ of Nazareth, rise up and walk." 7 And he took him by the right hand and lifted him up, and immediately his feet and ankle bones received strength.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514526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8 So he, leaping up, stood and walked and entered the temple with them--walking, leaping, and praising God. 9 And all the people saw him walking and praising God. 10 Then they knew that it was he who sat begging alms at the Beautiful Gate of the temple; and they were filled with wonder and amazement at what had happened to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79207165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Paul’s Experience with Healing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8048352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Paul’s Teaching about Healing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91398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so loved The world that He gave us His one and only Son to save For God so loved The world that He</a:t>
            </a:r>
          </a:p>
        </p:txBody>
      </p:sp>
    </p:spTree>
    <p:extLst>
      <p:ext uri="{BB962C8B-B14F-4D97-AF65-F5344CB8AC3E}">
        <p14:creationId xmlns:p14="http://schemas.microsoft.com/office/powerpoint/2010/main" val="354069512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“to another faith by the same Spirit, to another gifts of healings by the same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04389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Paul’s Experience with Illness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1075688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4:20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Erastus stayed in Corinth, but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Trophimus</a:t>
            </a:r>
            <a:r>
              <a:rPr lang="en-US" sz="4000" dirty="0">
                <a:effectLst/>
                <a:latin typeface="Verdana" panose="020B0604030504040204" pitchFamily="34" charset="0"/>
                <a:ea typeface="Calibri" panose="020F0502020204030204" pitchFamily="34" charset="0"/>
                <a:cs typeface="Times New Roman" panose="02020603050405020304" pitchFamily="18" charset="0"/>
              </a:rPr>
              <a:t> I have left in Miletus sick.</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79066700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12:7-10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And lest I should be exalted above measure by the abundance of the revelations, a thorn in the flesh was given to me, a messenger of Satan to buffet me, lest I be exalted above measure.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0554052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Concerning this thing I pleaded with the Lord three times that it might depart from me. 9 And He said to me, "My grace is sufficient for you, for My strength is made perfect in weakness." Therefore most gladly I will rather boast in my infirmities, that the power of Christ may rest upon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02013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Therefore I take pleasure in infirmities, in reproaches, in needs, in persecutions, in distresses, for Christ's sake. For when I am weak, then I am strong.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89656950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gave us His one and only Son to save us Whoever believes in Him Will live forever (He did it all for you, </a:t>
            </a:r>
          </a:p>
        </p:txBody>
      </p:sp>
    </p:spTree>
    <p:extLst>
      <p:ext uri="{BB962C8B-B14F-4D97-AF65-F5344CB8AC3E}">
        <p14:creationId xmlns:p14="http://schemas.microsoft.com/office/powerpoint/2010/main" val="363949592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yeah) The power of hell Forever defeated Now it is well I'm walking in freedom For God so love God so</a:t>
            </a:r>
          </a:p>
        </p:txBody>
      </p:sp>
    </p:spTree>
    <p:extLst>
      <p:ext uri="{BB962C8B-B14F-4D97-AF65-F5344CB8AC3E}">
        <p14:creationId xmlns:p14="http://schemas.microsoft.com/office/powerpoint/2010/main" val="2599286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love the world Bring all your failures Bring your addictions Come lay them down At the foot of</a:t>
            </a:r>
          </a:p>
        </p:txBody>
      </p:sp>
    </p:spTree>
    <p:extLst>
      <p:ext uri="{BB962C8B-B14F-4D97-AF65-F5344CB8AC3E}">
        <p14:creationId xmlns:p14="http://schemas.microsoft.com/office/powerpoint/2010/main" val="3789679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cross Jesus is waiting God so loved the world</a:t>
            </a:r>
          </a:p>
        </p:txBody>
      </p:sp>
    </p:spTree>
    <p:extLst>
      <p:ext uri="{BB962C8B-B14F-4D97-AF65-F5344CB8AC3E}">
        <p14:creationId xmlns:p14="http://schemas.microsoft.com/office/powerpoint/2010/main" val="3720518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“We Need a Miracle”</a:t>
            </a:r>
          </a:p>
          <a:p>
            <a:pPr marL="0" indent="0" algn="ctr">
              <a:buNone/>
            </a:pPr>
            <a:r>
              <a:rPr lang="en-US" sz="4400" b="1" dirty="0">
                <a:solidFill>
                  <a:schemeClr val="bg1"/>
                </a:solidFill>
                <a:latin typeface="Arial"/>
                <a:ea typeface="+mn-lt"/>
                <a:cs typeface="+mn-lt"/>
              </a:rPr>
              <a:t>(Charity Gayle)</a:t>
            </a:r>
          </a:p>
        </p:txBody>
      </p:sp>
    </p:spTree>
    <p:extLst>
      <p:ext uri="{BB962C8B-B14F-4D97-AF65-F5344CB8AC3E}">
        <p14:creationId xmlns:p14="http://schemas.microsoft.com/office/powerpoint/2010/main" val="4221069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the same God today And the same God tomorrow Help me see the victory You already see</a:t>
            </a:r>
          </a:p>
        </p:txBody>
      </p:sp>
    </p:spTree>
    <p:extLst>
      <p:ext uri="{BB962C8B-B14F-4D97-AF65-F5344CB8AC3E}">
        <p14:creationId xmlns:p14="http://schemas.microsoft.com/office/powerpoint/2010/main" val="2610768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“God So Loved”</a:t>
            </a:r>
          </a:p>
          <a:p>
            <a:pPr marL="0" indent="0" algn="ctr">
              <a:buNone/>
            </a:pPr>
            <a:r>
              <a:rPr lang="en-US" sz="4400" b="1" dirty="0">
                <a:solidFill>
                  <a:schemeClr val="bg1"/>
                </a:solidFill>
                <a:latin typeface="Arial"/>
                <a:ea typeface="+mn-lt"/>
                <a:cs typeface="+mn-lt"/>
              </a:rPr>
              <a:t>(We the Kingdom)</a:t>
            </a:r>
          </a:p>
        </p:txBody>
      </p:sp>
    </p:spTree>
    <p:extLst>
      <p:ext uri="{BB962C8B-B14F-4D97-AF65-F5344CB8AC3E}">
        <p14:creationId xmlns:p14="http://schemas.microsoft.com/office/powerpoint/2010/main" val="3383735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Let my faith be today What it will be tomorrow When I've seen the victory You already see Oh Jesus, I</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268944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believe, oh We need a miracle, You are the miracle maker God of the impossible, there is no power</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973728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greater Exceeding, abundant, beyond what we could ask or think We call on Your Name, Jesus By</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018558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power of Your Name And all for Your glory The sick are healed, the soul is filled The battle has been</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345909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won On Your promise I stand And in faith I believe it</a:t>
            </a:r>
          </a:p>
          <a:p>
            <a:pPr marL="0" indent="0" algn="ctr">
              <a:buNone/>
            </a:pPr>
            <a:r>
              <a:rPr lang="en-US" sz="4000" dirty="0">
                <a:solidFill>
                  <a:schemeClr val="bg1"/>
                </a:solidFill>
                <a:latin typeface="Arial"/>
                <a:ea typeface="+mn-lt"/>
                <a:cs typeface="+mn-lt"/>
              </a:rPr>
              <a:t>That what I pray in Your Name It's already done Oh, </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883333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let Your will be done, oh We need a miracle, You are the miracle maker God of the impossible, there is no</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583287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power greater Exceeding, abundant, beyond what we could ask or think We call on Your Name, Jesus</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990465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the waiting You get the glory In the healing You get the glory In the breaking You get the glory In the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346765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breakthrough You get the glory In the waiting You get the glory In the healing You get the glory In the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784077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breaking You get the glory In the breakthrough You get the glory You get the glory, You get the glory You</a:t>
            </a:r>
          </a:p>
        </p:txBody>
      </p:sp>
    </p:spTree>
    <p:extLst>
      <p:ext uri="{BB962C8B-B14F-4D97-AF65-F5344CB8AC3E}">
        <p14:creationId xmlns:p14="http://schemas.microsoft.com/office/powerpoint/2010/main" val="95028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all you weary Come all you thirsty Come to the well That never runs dry Drink of the water</a:t>
            </a:r>
          </a:p>
        </p:txBody>
      </p:sp>
    </p:spTree>
    <p:extLst>
      <p:ext uri="{BB962C8B-B14F-4D97-AF65-F5344CB8AC3E}">
        <p14:creationId xmlns:p14="http://schemas.microsoft.com/office/powerpoint/2010/main" val="1505128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get the glory, You get the glory You get the glory, You get the glory You get the glory, You get the glory We</a:t>
            </a:r>
          </a:p>
        </p:txBody>
      </p:sp>
    </p:spTree>
    <p:extLst>
      <p:ext uri="{BB962C8B-B14F-4D97-AF65-F5344CB8AC3E}">
        <p14:creationId xmlns:p14="http://schemas.microsoft.com/office/powerpoint/2010/main" val="3140729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need a miracle, You are the miracle maker God of the impossible, there is no power greater Exceeding, </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459942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abundant, beyond what we could ask or think We call on Your Name We need a miracle, You are the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491268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miracle maker God of the impossible, there is no power greater Exceeding, abundant, beyond</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271225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 we could ask or think We call on Your Name We call on Your Name We call on Your Name</a:t>
            </a:r>
          </a:p>
        </p:txBody>
      </p:sp>
    </p:spTree>
    <p:extLst>
      <p:ext uri="{BB962C8B-B14F-4D97-AF65-F5344CB8AC3E}">
        <p14:creationId xmlns:p14="http://schemas.microsoft.com/office/powerpoint/2010/main" val="1668014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a:t>
            </a:r>
          </a:p>
        </p:txBody>
      </p:sp>
    </p:spTree>
    <p:extLst>
      <p:ext uri="{BB962C8B-B14F-4D97-AF65-F5344CB8AC3E}">
        <p14:creationId xmlns:p14="http://schemas.microsoft.com/office/powerpoint/2010/main" val="874417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Rattle</a:t>
            </a:r>
          </a:p>
          <a:p>
            <a:pPr marL="0" indent="0" algn="ctr">
              <a:buNone/>
            </a:pPr>
            <a:r>
              <a:rPr lang="en-US" sz="4400" b="1" dirty="0">
                <a:solidFill>
                  <a:schemeClr val="bg1"/>
                </a:solidFill>
                <a:latin typeface="Arial"/>
                <a:ea typeface="+mn-lt"/>
                <a:cs typeface="+mn-lt"/>
              </a:rPr>
              <a:t>(Elevation Worship)</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4031377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Saturday was silent. Surely it was through. Since when has impossible. Ever stopped you. Friday’s </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609685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Disappointment. Is Sunday’s empty tomb. Since when has impossible ever stopped you. </a:t>
            </a:r>
          </a:p>
        </p:txBody>
      </p:sp>
    </p:spTree>
    <p:extLst>
      <p:ext uri="{BB962C8B-B14F-4D97-AF65-F5344CB8AC3E}">
        <p14:creationId xmlns:p14="http://schemas.microsoft.com/office/powerpoint/2010/main" val="3904694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This is the sound of dry bones rattling. This is the praise make a dead man walk again. Open the </a:t>
            </a:r>
          </a:p>
        </p:txBody>
      </p:sp>
    </p:spTree>
    <p:extLst>
      <p:ext uri="{BB962C8B-B14F-4D97-AF65-F5344CB8AC3E}">
        <p14:creationId xmlns:p14="http://schemas.microsoft.com/office/powerpoint/2010/main" val="972420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and thirst no more Come all you sinners</a:t>
            </a:r>
          </a:p>
          <a:p>
            <a:pPr marL="0" indent="0" algn="ctr">
              <a:buNone/>
            </a:pPr>
            <a:r>
              <a:rPr lang="en-US" sz="4000" dirty="0">
                <a:solidFill>
                  <a:schemeClr val="bg1"/>
                </a:solidFill>
                <a:latin typeface="Arial"/>
                <a:ea typeface="+mn-lt"/>
                <a:cs typeface="+mn-lt"/>
              </a:rPr>
              <a:t>Come find His mercy Come to the table He will</a:t>
            </a:r>
          </a:p>
        </p:txBody>
      </p:sp>
    </p:spTree>
    <p:extLst>
      <p:ext uri="{BB962C8B-B14F-4D97-AF65-F5344CB8AC3E}">
        <p14:creationId xmlns:p14="http://schemas.microsoft.com/office/powerpoint/2010/main" val="2333333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 I’m coming out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again. This is the sound of dry bones rattling.</a:t>
            </a:r>
          </a:p>
        </p:txBody>
      </p:sp>
    </p:spTree>
    <p:extLst>
      <p:ext uri="{BB962C8B-B14F-4D97-AF65-F5344CB8AC3E}">
        <p14:creationId xmlns:p14="http://schemas.microsoft.com/office/powerpoint/2010/main" val="570163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Pentecostal fire stirring something new. You’re not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run out of miracles anytime soon. Yeah,</a:t>
            </a:r>
          </a:p>
        </p:txBody>
      </p:sp>
    </p:spTree>
    <p:extLst>
      <p:ext uri="{BB962C8B-B14F-4D97-AF65-F5344CB8AC3E}">
        <p14:creationId xmlns:p14="http://schemas.microsoft.com/office/powerpoint/2010/main" val="1780522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Resurrection power runs in my veins too. I believe there’s another miracle here in this room.</a:t>
            </a:r>
          </a:p>
        </p:txBody>
      </p:sp>
    </p:spTree>
    <p:extLst>
      <p:ext uri="{BB962C8B-B14F-4D97-AF65-F5344CB8AC3E}">
        <p14:creationId xmlns:p14="http://schemas.microsoft.com/office/powerpoint/2010/main" val="33329570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This is the sound of dry bones rattling. This is the praise make a dead man walk again. Open the </a:t>
            </a:r>
          </a:p>
        </p:txBody>
      </p:sp>
    </p:spTree>
    <p:extLst>
      <p:ext uri="{BB962C8B-B14F-4D97-AF65-F5344CB8AC3E}">
        <p14:creationId xmlns:p14="http://schemas.microsoft.com/office/powerpoint/2010/main" val="36058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coming out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again. This is the sound of dry bones rattling.</a:t>
            </a:r>
          </a:p>
        </p:txBody>
      </p:sp>
    </p:spTree>
    <p:extLst>
      <p:ext uri="{BB962C8B-B14F-4D97-AF65-F5344CB8AC3E}">
        <p14:creationId xmlns:p14="http://schemas.microsoft.com/office/powerpoint/2010/main" val="347756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God is able to save and deliver and heal</a:t>
            </a:r>
          </a:p>
        </p:txBody>
      </p:sp>
    </p:spTree>
    <p:extLst>
      <p:ext uri="{BB962C8B-B14F-4D97-AF65-F5344CB8AC3E}">
        <p14:creationId xmlns:p14="http://schemas.microsoft.com/office/powerpoint/2010/main" val="21642390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restore anything that he wants to. Just ask the man who was thrown on the bones of Elisha. If </a:t>
            </a:r>
          </a:p>
        </p:txBody>
      </p:sp>
    </p:spTree>
    <p:extLst>
      <p:ext uri="{BB962C8B-B14F-4D97-AF65-F5344CB8AC3E}">
        <p14:creationId xmlns:p14="http://schemas.microsoft.com/office/powerpoint/2010/main" val="1243009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anything that He can’t do. Just ask the stone that was rolled at the tomb in the garden. What </a:t>
            </a:r>
          </a:p>
        </p:txBody>
      </p:sp>
    </p:spTree>
    <p:extLst>
      <p:ext uri="{BB962C8B-B14F-4D97-AF65-F5344CB8AC3E}">
        <p14:creationId xmlns:p14="http://schemas.microsoft.com/office/powerpoint/2010/main" val="18423971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Happens when God says to move. I feel him moving it now. I feel him doing it now. I feel him doing it now.</a:t>
            </a:r>
          </a:p>
        </p:txBody>
      </p:sp>
    </p:spTree>
    <p:extLst>
      <p:ext uri="{BB962C8B-B14F-4D97-AF65-F5344CB8AC3E}">
        <p14:creationId xmlns:p14="http://schemas.microsoft.com/office/powerpoint/2010/main" val="19633223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 it now, Do it now. This is the sound of dry bones rattling. This is the praise make a dead man walk </a:t>
            </a:r>
          </a:p>
        </p:txBody>
      </p:sp>
    </p:spTree>
    <p:extLst>
      <p:ext uri="{BB962C8B-B14F-4D97-AF65-F5344CB8AC3E}">
        <p14:creationId xmlns:p14="http://schemas.microsoft.com/office/powerpoint/2010/main" val="2094476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satisfy Taste of His goodness Find what you're looking for </a:t>
            </a:r>
            <a:r>
              <a:rPr lang="en-US" sz="4000" dirty="0" err="1">
                <a:solidFill>
                  <a:schemeClr val="bg1"/>
                </a:solidFill>
                <a:latin typeface="Arial"/>
                <a:ea typeface="+mn-lt"/>
                <a:cs typeface="+mn-lt"/>
              </a:rPr>
              <a:t>For</a:t>
            </a:r>
            <a:r>
              <a:rPr lang="en-US" sz="4000" dirty="0">
                <a:solidFill>
                  <a:schemeClr val="bg1"/>
                </a:solidFill>
                <a:latin typeface="Arial"/>
                <a:ea typeface="+mn-lt"/>
                <a:cs typeface="+mn-lt"/>
              </a:rPr>
              <a:t> God so loved The world that He gave</a:t>
            </a:r>
          </a:p>
        </p:txBody>
      </p:sp>
    </p:spTree>
    <p:extLst>
      <p:ext uri="{BB962C8B-B14F-4D97-AF65-F5344CB8AC3E}">
        <p14:creationId xmlns:p14="http://schemas.microsoft.com/office/powerpoint/2010/main" val="39100787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Again. Open the grave I’m coming out.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again. Open the grave I’m coming out</a:t>
            </a:r>
          </a:p>
        </p:txBody>
      </p:sp>
    </p:spTree>
    <p:extLst>
      <p:ext uri="{BB962C8B-B14F-4D97-AF65-F5344CB8AC3E}">
        <p14:creationId xmlns:p14="http://schemas.microsoft.com/office/powerpoint/2010/main" val="6662971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again. Open the grave I’m coming out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live again. This is </a:t>
            </a:r>
          </a:p>
        </p:txBody>
      </p:sp>
    </p:spTree>
    <p:extLst>
      <p:ext uri="{BB962C8B-B14F-4D97-AF65-F5344CB8AC3E}">
        <p14:creationId xmlns:p14="http://schemas.microsoft.com/office/powerpoint/2010/main" val="10426571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sound of dry bones rattling.</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186054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Canvas and the Clay” </a:t>
            </a:r>
          </a:p>
          <a:p>
            <a:pPr marL="0" indent="0" algn="ctr">
              <a:buNone/>
            </a:pPr>
            <a:r>
              <a:rPr lang="en-US" sz="4400" b="1" dirty="0">
                <a:solidFill>
                  <a:schemeClr val="bg1"/>
                </a:solidFill>
                <a:latin typeface="Arial"/>
                <a:ea typeface="+mn-lt"/>
                <a:cs typeface="+mn-lt"/>
              </a:rPr>
              <a:t>(Pat Barret)</a:t>
            </a:r>
          </a:p>
        </p:txBody>
      </p:sp>
    </p:spTree>
    <p:extLst>
      <p:ext uri="{BB962C8B-B14F-4D97-AF65-F5344CB8AC3E}">
        <p14:creationId xmlns:p14="http://schemas.microsoft.com/office/powerpoint/2010/main" val="3546580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my mother’s womb. You formed me with your hands. Known and loved by you. Before I took a </a:t>
            </a:r>
          </a:p>
        </p:txBody>
      </p:sp>
    </p:spTree>
    <p:extLst>
      <p:ext uri="{BB962C8B-B14F-4D97-AF65-F5344CB8AC3E}">
        <p14:creationId xmlns:p14="http://schemas.microsoft.com/office/powerpoint/2010/main" val="23134127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Breath. When I doubt it, Lord, remind me. I’m wonderfully made. You’re an artist and a potter.</a:t>
            </a:r>
          </a:p>
        </p:txBody>
      </p:sp>
    </p:spTree>
    <p:extLst>
      <p:ext uri="{BB962C8B-B14F-4D97-AF65-F5344CB8AC3E}">
        <p14:creationId xmlns:p14="http://schemas.microsoft.com/office/powerpoint/2010/main" val="21918050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the canvas and the clay. You make all things work together. For my future and for my good. You make</a:t>
            </a:r>
          </a:p>
        </p:txBody>
      </p:sp>
    </p:spTree>
    <p:extLst>
      <p:ext uri="{BB962C8B-B14F-4D97-AF65-F5344CB8AC3E}">
        <p14:creationId xmlns:p14="http://schemas.microsoft.com/office/powerpoint/2010/main" val="2788486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things work together for your glory and for your name. There’s a healing light. Just beyond the clouds</a:t>
            </a:r>
          </a:p>
        </p:txBody>
      </p:sp>
    </p:spTree>
    <p:extLst>
      <p:ext uri="{BB962C8B-B14F-4D97-AF65-F5344CB8AC3E}">
        <p14:creationId xmlns:p14="http://schemas.microsoft.com/office/powerpoint/2010/main" val="41447756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Though I’ve walked through fire. I see it clearly </a:t>
            </a:r>
            <a:r>
              <a:rPr lang="en-US" sz="4000" dirty="0" err="1">
                <a:solidFill>
                  <a:schemeClr val="bg1"/>
                </a:solidFill>
                <a:latin typeface="Arial"/>
                <a:ea typeface="+mn-lt"/>
                <a:cs typeface="+mn-lt"/>
              </a:rPr>
              <a:t>now.I</a:t>
            </a:r>
            <a:r>
              <a:rPr lang="en-US" sz="4000" dirty="0">
                <a:solidFill>
                  <a:schemeClr val="bg1"/>
                </a:solidFill>
                <a:latin typeface="Arial"/>
                <a:ea typeface="+mn-lt"/>
                <a:cs typeface="+mn-lt"/>
              </a:rPr>
              <a:t> know nothing has been wasted. No failure or mistake</a:t>
            </a:r>
          </a:p>
        </p:txBody>
      </p:sp>
    </p:spTree>
    <p:extLst>
      <p:ext uri="{BB962C8B-B14F-4D97-AF65-F5344CB8AC3E}">
        <p14:creationId xmlns:p14="http://schemas.microsoft.com/office/powerpoint/2010/main" val="41345166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an artist and a potter I’m the canvas and the clay. You make all things work together. For my </a:t>
            </a:r>
          </a:p>
        </p:txBody>
      </p:sp>
    </p:spTree>
    <p:extLst>
      <p:ext uri="{BB962C8B-B14F-4D97-AF65-F5344CB8AC3E}">
        <p14:creationId xmlns:p14="http://schemas.microsoft.com/office/powerpoint/2010/main" val="4013257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us His one and only Son to save us Whoever believes in Him Will live forever Bring all your failures</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7286986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Future and for my good. You make all things work together for your glory and for your name.</a:t>
            </a:r>
          </a:p>
        </p:txBody>
      </p:sp>
    </p:spTree>
    <p:extLst>
      <p:ext uri="{BB962C8B-B14F-4D97-AF65-F5344CB8AC3E}">
        <p14:creationId xmlns:p14="http://schemas.microsoft.com/office/powerpoint/2010/main" val="29347276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my good. For my good. And when I doubt it, Lord, remind me. I’m wonderfully made . You’re an </a:t>
            </a:r>
          </a:p>
        </p:txBody>
      </p:sp>
    </p:spTree>
    <p:extLst>
      <p:ext uri="{BB962C8B-B14F-4D97-AF65-F5344CB8AC3E}">
        <p14:creationId xmlns:p14="http://schemas.microsoft.com/office/powerpoint/2010/main" val="9257261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Artist and a potter I’m the canvas and the clay. And I know nothing has been wasted. No failure or </a:t>
            </a:r>
          </a:p>
        </p:txBody>
      </p:sp>
    </p:spTree>
    <p:extLst>
      <p:ext uri="{BB962C8B-B14F-4D97-AF65-F5344CB8AC3E}">
        <p14:creationId xmlns:p14="http://schemas.microsoft.com/office/powerpoint/2010/main" val="16763326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Mistake. You’re an artist and a potter. I’m the canvas and the clay. You make all things. Work together for</a:t>
            </a:r>
          </a:p>
        </p:txBody>
      </p:sp>
    </p:spTree>
    <p:extLst>
      <p:ext uri="{BB962C8B-B14F-4D97-AF65-F5344CB8AC3E}">
        <p14:creationId xmlns:p14="http://schemas.microsoft.com/office/powerpoint/2010/main" val="21087826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future and for my good. You make all things. Work together for your glory. And for your name.</a:t>
            </a:r>
          </a:p>
        </p:txBody>
      </p:sp>
    </p:spTree>
    <p:extLst>
      <p:ext uri="{BB962C8B-B14F-4D97-AF65-F5344CB8AC3E}">
        <p14:creationId xmlns:p14="http://schemas.microsoft.com/office/powerpoint/2010/main" val="42262627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doubt it, Lord, remind me I’m wonderfully made. You’re and artist and a potter. I’m the canvas </a:t>
            </a:r>
          </a:p>
        </p:txBody>
      </p:sp>
    </p:spTree>
    <p:extLst>
      <p:ext uri="{BB962C8B-B14F-4D97-AF65-F5344CB8AC3E}">
        <p14:creationId xmlns:p14="http://schemas.microsoft.com/office/powerpoint/2010/main" val="2552562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the clay. I know nothing has been wasted. No failure or mistake. You’re an artist and a potter. I’m </a:t>
            </a:r>
          </a:p>
        </p:txBody>
      </p:sp>
    </p:spTree>
    <p:extLst>
      <p:ext uri="{BB962C8B-B14F-4D97-AF65-F5344CB8AC3E}">
        <p14:creationId xmlns:p14="http://schemas.microsoft.com/office/powerpoint/2010/main" val="6017792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canvas and clay. You’re an artist and a potter. I’m the canvas and the clay. You’re an artist and a </a:t>
            </a:r>
          </a:p>
        </p:txBody>
      </p:sp>
    </p:spTree>
    <p:extLst>
      <p:ext uri="{BB962C8B-B14F-4D97-AF65-F5344CB8AC3E}">
        <p14:creationId xmlns:p14="http://schemas.microsoft.com/office/powerpoint/2010/main" val="15316556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Potter I’m the canvas and the clay.</a:t>
            </a:r>
          </a:p>
        </p:txBody>
      </p:sp>
    </p:spTree>
    <p:extLst>
      <p:ext uri="{BB962C8B-B14F-4D97-AF65-F5344CB8AC3E}">
        <p14:creationId xmlns:p14="http://schemas.microsoft.com/office/powerpoint/2010/main" val="14189936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“New Wine”</a:t>
            </a:r>
          </a:p>
          <a:p>
            <a:pPr marL="0" indent="0" algn="ctr">
              <a:buNone/>
            </a:pPr>
            <a:r>
              <a:rPr lang="en-US" sz="4400" b="1" dirty="0">
                <a:solidFill>
                  <a:schemeClr val="bg1"/>
                </a:solidFill>
                <a:latin typeface="Arial"/>
                <a:ea typeface="+mn-lt"/>
                <a:cs typeface="+mn-lt"/>
              </a:rPr>
              <a:t>(Hillsong)</a:t>
            </a:r>
          </a:p>
        </p:txBody>
      </p:sp>
    </p:spTree>
    <p:extLst>
      <p:ext uri="{BB962C8B-B14F-4D97-AF65-F5344CB8AC3E}">
        <p14:creationId xmlns:p14="http://schemas.microsoft.com/office/powerpoint/2010/main" val="2044147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Bring your addictions Come lay them down At the foot of the cross Jesus is waiting there With open</a:t>
            </a:r>
          </a:p>
        </p:txBody>
      </p:sp>
    </p:spTree>
    <p:extLst>
      <p:ext uri="{BB962C8B-B14F-4D97-AF65-F5344CB8AC3E}">
        <p14:creationId xmlns:p14="http://schemas.microsoft.com/office/powerpoint/2010/main" val="10555672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the crushing In the pressing You are making new wine In the soil I now surrender You are breaking</a:t>
            </a:r>
          </a:p>
        </p:txBody>
      </p:sp>
    </p:spTree>
    <p:extLst>
      <p:ext uri="{BB962C8B-B14F-4D97-AF65-F5344CB8AC3E}">
        <p14:creationId xmlns:p14="http://schemas.microsoft.com/office/powerpoint/2010/main" val="14837299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new ground So I yield to You into Your careful hand</a:t>
            </a:r>
          </a:p>
          <a:p>
            <a:pPr marL="0" indent="0" algn="ctr">
              <a:buNone/>
            </a:pPr>
            <a:r>
              <a:rPr lang="en-US" sz="4000" dirty="0">
                <a:solidFill>
                  <a:schemeClr val="bg1"/>
                </a:solidFill>
                <a:latin typeface="Arial"/>
                <a:ea typeface="+mn-lt"/>
                <a:cs typeface="+mn-lt"/>
              </a:rPr>
              <a:t>When I trust You I don't need to understand Make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1855663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me Your vessel Make me an offering Make me whatever You want me to be I came here with</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41855710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nothing But all You have given me Jesus bring new wine out of me In the crushing In the pressing You</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3961734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are making new wine In the soil I now surrender You are breaking new ground You are breaking new</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9928451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ground So, make me Your vessel Make me an offering Make me whatever You want me to be I</a:t>
            </a:r>
          </a:p>
        </p:txBody>
      </p:sp>
    </p:spTree>
    <p:extLst>
      <p:ext uri="{BB962C8B-B14F-4D97-AF65-F5344CB8AC3E}">
        <p14:creationId xmlns:p14="http://schemas.microsoft.com/office/powerpoint/2010/main" val="10137790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came here with nothing But all You have given me</a:t>
            </a:r>
          </a:p>
          <a:p>
            <a:pPr marL="0" indent="0" algn="ctr">
              <a:buNone/>
            </a:pPr>
            <a:r>
              <a:rPr lang="en-US" sz="4000" dirty="0">
                <a:solidFill>
                  <a:schemeClr val="bg1"/>
                </a:solidFill>
                <a:latin typeface="Arial"/>
                <a:ea typeface="+mn-lt"/>
                <a:cs typeface="+mn-lt"/>
              </a:rPr>
              <a:t>Jesus, bring new wine out of me Jesus, bring new</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5575109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wine out of me Jesus, bring new wine out of me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where there is new wine There is new power</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7619207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 is new freedom And the Kingdom is here I lay down my old flames To carry Your new fire today</a:t>
            </a:r>
          </a:p>
        </p:txBody>
      </p:sp>
    </p:spTree>
    <p:extLst>
      <p:ext uri="{BB962C8B-B14F-4D97-AF65-F5344CB8AC3E}">
        <p14:creationId xmlns:p14="http://schemas.microsoft.com/office/powerpoint/2010/main" val="2698551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where there is new wine There is new power</a:t>
            </a:r>
          </a:p>
          <a:p>
            <a:pPr marL="0" indent="0" algn="ctr">
              <a:buNone/>
            </a:pPr>
            <a:r>
              <a:rPr lang="en-US" sz="4000" dirty="0">
                <a:solidFill>
                  <a:schemeClr val="bg1"/>
                </a:solidFill>
                <a:latin typeface="Arial"/>
                <a:ea typeface="+mn-lt"/>
                <a:cs typeface="+mn-lt"/>
              </a:rPr>
              <a:t>There is new freedom And the Kingdom is here I lay</a:t>
            </a:r>
          </a:p>
        </p:txBody>
      </p:sp>
    </p:spTree>
    <p:extLst>
      <p:ext uri="{BB962C8B-B14F-4D97-AF65-F5344CB8AC3E}">
        <p14:creationId xmlns:p14="http://schemas.microsoft.com/office/powerpoint/2010/main" val="2021826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arms See His open arms For God so loved The world that He gave us His one and only Son to save</a:t>
            </a:r>
          </a:p>
        </p:txBody>
      </p:sp>
    </p:spTree>
    <p:extLst>
      <p:ext uri="{BB962C8B-B14F-4D97-AF65-F5344CB8AC3E}">
        <p14:creationId xmlns:p14="http://schemas.microsoft.com/office/powerpoint/2010/main" val="17398231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down my old flames To carry Your new fire today So, make me Your vessel Make me an offering Make me</a:t>
            </a:r>
          </a:p>
        </p:txBody>
      </p:sp>
    </p:spTree>
    <p:extLst>
      <p:ext uri="{BB962C8B-B14F-4D97-AF65-F5344CB8AC3E}">
        <p14:creationId xmlns:p14="http://schemas.microsoft.com/office/powerpoint/2010/main" val="19543784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whatever You want me to be God, I came here with nothing But all You have given me Jesus, bring new</a:t>
            </a:r>
          </a:p>
        </p:txBody>
      </p:sp>
    </p:spTree>
    <p:extLst>
      <p:ext uri="{BB962C8B-B14F-4D97-AF65-F5344CB8AC3E}">
        <p14:creationId xmlns:p14="http://schemas.microsoft.com/office/powerpoint/2010/main" val="5928803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wine out of me Jesus, bring new wine out of me Jesus, bring new wine out of me Make me Your</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1390133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vessel Make me an offering Make me whatever You want me to be I came here with nothing But all You</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41568122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have given me Jesus, bring new wine out of me Sing that again, like me Make me Your vessel</a:t>
            </a:r>
            <a:endParaRPr lang="en-US" sz="4800" b="1" dirty="0">
              <a:solidFill>
                <a:schemeClr val="bg1"/>
              </a:solidFill>
              <a:latin typeface="Arial"/>
              <a:ea typeface="+mn-lt"/>
              <a:cs typeface="+mn-lt"/>
            </a:endParaRPr>
          </a:p>
        </p:txBody>
      </p:sp>
    </p:spTree>
    <p:extLst>
      <p:ext uri="{BB962C8B-B14F-4D97-AF65-F5344CB8AC3E}">
        <p14:creationId xmlns:p14="http://schemas.microsoft.com/office/powerpoint/2010/main" val="2037541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Make me an offering Make me whatever You want me to be God, I came here with nothing But all You</a:t>
            </a:r>
          </a:p>
        </p:txBody>
      </p:sp>
    </p:spTree>
    <p:extLst>
      <p:ext uri="{BB962C8B-B14F-4D97-AF65-F5344CB8AC3E}">
        <p14:creationId xmlns:p14="http://schemas.microsoft.com/office/powerpoint/2010/main" val="4541466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have given me Jesus, bring new wine out of me Jesus, bring new wine out of me Oh, Jesus, bring</a:t>
            </a:r>
          </a:p>
        </p:txBody>
      </p:sp>
    </p:spTree>
    <p:extLst>
      <p:ext uri="{BB962C8B-B14F-4D97-AF65-F5344CB8AC3E}">
        <p14:creationId xmlns:p14="http://schemas.microsoft.com/office/powerpoint/2010/main" val="31164835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new wine out of me, oh Jesus </a:t>
            </a:r>
            <a:r>
              <a:rPr lang="en-US" sz="4000" dirty="0" err="1">
                <a:solidFill>
                  <a:schemeClr val="bg1"/>
                </a:solidFill>
                <a:latin typeface="Arial"/>
                <a:ea typeface="+mn-lt"/>
                <a:cs typeface="+mn-lt"/>
              </a:rPr>
              <a:t>Jesus</a:t>
            </a:r>
            <a:r>
              <a:rPr lang="en-US" sz="4000" dirty="0">
                <a:solidFill>
                  <a:schemeClr val="bg1"/>
                </a:solidFill>
                <a:latin typeface="Arial"/>
                <a:ea typeface="+mn-lt"/>
                <a:cs typeface="+mn-lt"/>
              </a:rPr>
              <a:t>, bring new wine out of me (it means we're getting back on the altar)</a:t>
            </a:r>
          </a:p>
        </p:txBody>
      </p:sp>
    </p:spTree>
    <p:extLst>
      <p:ext uri="{BB962C8B-B14F-4D97-AF65-F5344CB8AC3E}">
        <p14:creationId xmlns:p14="http://schemas.microsoft.com/office/powerpoint/2010/main" val="35568582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We're saying we surrender everything, Lord Bring new wine out of me, Jesus </a:t>
            </a:r>
            <a:r>
              <a:rPr lang="en-US" sz="4000" dirty="0" err="1">
                <a:solidFill>
                  <a:schemeClr val="bg1"/>
                </a:solidFill>
                <a:latin typeface="Arial"/>
                <a:ea typeface="+mn-lt"/>
                <a:cs typeface="+mn-lt"/>
              </a:rPr>
              <a:t>Jesus</a:t>
            </a:r>
            <a:r>
              <a:rPr lang="en-US" sz="4000" dirty="0">
                <a:solidFill>
                  <a:schemeClr val="bg1"/>
                </a:solidFill>
                <a:latin typeface="Arial"/>
                <a:ea typeface="+mn-lt"/>
                <a:cs typeface="+mn-lt"/>
              </a:rPr>
              <a:t>, bring new wine</a:t>
            </a:r>
          </a:p>
        </p:txBody>
      </p:sp>
    </p:spTree>
    <p:extLst>
      <p:ext uri="{BB962C8B-B14F-4D97-AF65-F5344CB8AC3E}">
        <p14:creationId xmlns:p14="http://schemas.microsoft.com/office/powerpoint/2010/main" val="3166876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(keep going) out of me (Jesus) Jesus, bring new wine out of me Jesus, bring new wine out of me</a:t>
            </a:r>
          </a:p>
        </p:txBody>
      </p:sp>
    </p:spTree>
    <p:extLst>
      <p:ext uri="{BB962C8B-B14F-4D97-AF65-F5344CB8AC3E}">
        <p14:creationId xmlns:p14="http://schemas.microsoft.com/office/powerpoint/2010/main" val="3112052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us Whoever believes in Him Will live forever The power of hell Forever defeated Now it is well I'm</a:t>
            </a:r>
          </a:p>
        </p:txBody>
      </p:sp>
    </p:spTree>
    <p:extLst>
      <p:ext uri="{BB962C8B-B14F-4D97-AF65-F5344CB8AC3E}">
        <p14:creationId xmlns:p14="http://schemas.microsoft.com/office/powerpoint/2010/main" val="2867955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where there is new wine There is new power There is new freedom And the Kingdom is here I lay</a:t>
            </a:r>
          </a:p>
        </p:txBody>
      </p:sp>
    </p:spTree>
    <p:extLst>
      <p:ext uri="{BB962C8B-B14F-4D97-AF65-F5344CB8AC3E}">
        <p14:creationId xmlns:p14="http://schemas.microsoft.com/office/powerpoint/2010/main" val="17956703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down my old flames To carry Your new fire today Where there is new wine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where there is new</a:t>
            </a:r>
          </a:p>
        </p:txBody>
      </p:sp>
    </p:spTree>
    <p:extLst>
      <p:ext uri="{BB962C8B-B14F-4D97-AF65-F5344CB8AC3E}">
        <p14:creationId xmlns:p14="http://schemas.microsoft.com/office/powerpoint/2010/main" val="23669330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wine There is new power There is new freedom And the Kingdom is here I lay down my old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1687932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flames To carry Your new fire today So, I say make me Your vessel Make me an offering Make me</a:t>
            </a:r>
          </a:p>
        </p:txBody>
      </p:sp>
    </p:spTree>
    <p:extLst>
      <p:ext uri="{BB962C8B-B14F-4D97-AF65-F5344CB8AC3E}">
        <p14:creationId xmlns:p14="http://schemas.microsoft.com/office/powerpoint/2010/main" val="29772518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whatever You want me to be I came here with nothing But all You have given me Jesus, bring new</a:t>
            </a:r>
          </a:p>
        </p:txBody>
      </p:sp>
    </p:spTree>
    <p:extLst>
      <p:ext uri="{BB962C8B-B14F-4D97-AF65-F5344CB8AC3E}">
        <p14:creationId xmlns:p14="http://schemas.microsoft.com/office/powerpoint/2010/main" val="18610641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wine out of me, Jesus </a:t>
            </a:r>
            <a:r>
              <a:rPr lang="en-US" sz="4000" dirty="0" err="1">
                <a:solidFill>
                  <a:schemeClr val="bg1"/>
                </a:solidFill>
                <a:latin typeface="Arial"/>
                <a:ea typeface="+mn-lt"/>
                <a:cs typeface="+mn-lt"/>
              </a:rPr>
              <a:t>Jesus</a:t>
            </a:r>
            <a:r>
              <a:rPr lang="en-US" sz="4000" dirty="0">
                <a:solidFill>
                  <a:schemeClr val="bg1"/>
                </a:solidFill>
                <a:latin typeface="Arial"/>
                <a:ea typeface="+mn-lt"/>
                <a:cs typeface="+mn-lt"/>
              </a:rPr>
              <a:t>, bring new wine out of me Jesus, bring new wine out of me</a:t>
            </a:r>
          </a:p>
        </p:txBody>
      </p:sp>
    </p:spTree>
    <p:extLst>
      <p:ext uri="{BB962C8B-B14F-4D97-AF65-F5344CB8AC3E}">
        <p14:creationId xmlns:p14="http://schemas.microsoft.com/office/powerpoint/2010/main" val="41957057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1" y="0"/>
            <a:ext cx="12184729" cy="1905000"/>
          </a:xfrm>
          <a:prstGeom prst="rect">
            <a:avLst/>
          </a:prstGeom>
        </p:spPr>
        <p:txBody>
          <a:bodyPr/>
          <a:lstStyle/>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sp>
        <p:nvSpPr>
          <p:cNvPr id="10" name="TextBox 9">
            <a:extLst>
              <a:ext uri="{FF2B5EF4-FFF2-40B4-BE49-F238E27FC236}">
                <a16:creationId xmlns:a16="http://schemas.microsoft.com/office/drawing/2014/main" id="{B342AFA2-49CA-6E3B-BCFC-22B0567360CA}"/>
              </a:ext>
            </a:extLst>
          </p:cNvPr>
          <p:cNvSpPr txBox="1"/>
          <p:nvPr/>
        </p:nvSpPr>
        <p:spPr>
          <a:xfrm>
            <a:off x="7272" y="76200"/>
            <a:ext cx="12184728" cy="3456972"/>
          </a:xfrm>
          <a:prstGeom prst="rect">
            <a:avLst/>
          </a:prstGeom>
          <a:noFill/>
        </p:spPr>
        <p:txBody>
          <a:bodyPr wrap="square">
            <a:spAutoFit/>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Healing Ministry of Jesus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Isaiah 53:4-6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July 3,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7F61B00F-4674-6CE8-7C89-669EADC80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819400"/>
            <a:ext cx="12199273" cy="4038600"/>
          </a:xfrm>
          <a:prstGeom prst="rect">
            <a:avLst/>
          </a:prstGeom>
        </p:spPr>
      </p:pic>
      <p:pic>
        <p:nvPicPr>
          <p:cNvPr id="6" name="Picture 5" descr="AGCF highest resolution.jpg"/>
          <p:cNvPicPr>
            <a:picLocks noChangeAspect="1"/>
          </p:cNvPicPr>
          <p:nvPr/>
        </p:nvPicPr>
        <p:blipFill>
          <a:blip r:embed="rId3" cstate="print"/>
          <a:stretch>
            <a:fillRect/>
          </a:stretch>
        </p:blipFill>
        <p:spPr>
          <a:xfrm>
            <a:off x="10675271" y="5740399"/>
            <a:ext cx="1524001" cy="1143001"/>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Isaiah 53:4-6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4 Surely He has borne our griefs And carried our sorrows; Yet we esteemed Him stricken, Smitten by God, and afflicted. 5 But He was wounded for our transgressions, He was bruised for our iniquities; The chastisement for our peace was upon Him, And by His stripes we are healed. 6 All we like sheep have gone astray; We have turned, every one, to his own way; And the LORD has laid on Him the iniquity of us all.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700" dirty="0"/>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12282</TotalTime>
  <Words>3634</Words>
  <Application>Microsoft Office PowerPoint</Application>
  <PresentationFormat>Widescreen</PresentationFormat>
  <Paragraphs>241</Paragraphs>
  <Slides>143</Slides>
  <Notes>0</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143</vt:i4>
      </vt:variant>
    </vt:vector>
  </HeadingPairs>
  <TitlesOfParts>
    <vt:vector size="155" baseType="lpstr">
      <vt:lpstr>Arial</vt:lpstr>
      <vt:lpstr>Calibri</vt:lpstr>
      <vt:lpstr>Calibri Light</vt:lpstr>
      <vt:lpstr>Constantia</vt:lpstr>
      <vt:lpstr>Times New Roman</vt:lpstr>
      <vt:lpstr>Verdana</vt:lpstr>
      <vt:lpstr>Verdana Pro</vt:lpstr>
      <vt:lpstr>Wingdings 2</vt:lpstr>
      <vt:lpstr>1_Mountain Top</vt:lpstr>
      <vt:lpstr>1_office theme</vt:lpstr>
      <vt:lpstr>Flow</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768</cp:revision>
  <dcterms:created xsi:type="dcterms:W3CDTF">2009-08-18T08:19:59Z</dcterms:created>
  <dcterms:modified xsi:type="dcterms:W3CDTF">2022-07-02T04:09:39Z</dcterms:modified>
</cp:coreProperties>
</file>