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43"/>
  </p:notesMasterIdLst>
  <p:handoutMasterIdLst>
    <p:handoutMasterId r:id="rId144"/>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1005" r:id="rId33"/>
    <p:sldId id="1006" r:id="rId34"/>
    <p:sldId id="321" r:id="rId35"/>
    <p:sldId id="322" r:id="rId36"/>
    <p:sldId id="323" r:id="rId37"/>
    <p:sldId id="324" r:id="rId38"/>
    <p:sldId id="325" r:id="rId39"/>
    <p:sldId id="326" r:id="rId40"/>
    <p:sldId id="327" r:id="rId41"/>
    <p:sldId id="328" r:id="rId42"/>
    <p:sldId id="1007" r:id="rId43"/>
    <p:sldId id="330" r:id="rId44"/>
    <p:sldId id="331" r:id="rId45"/>
    <p:sldId id="332" r:id="rId46"/>
    <p:sldId id="340" r:id="rId47"/>
    <p:sldId id="1008" r:id="rId48"/>
    <p:sldId id="1009" r:id="rId49"/>
    <p:sldId id="1010" r:id="rId50"/>
    <p:sldId id="523" r:id="rId51"/>
    <p:sldId id="524" r:id="rId52"/>
    <p:sldId id="525" r:id="rId53"/>
    <p:sldId id="1045" r:id="rId54"/>
    <p:sldId id="1046" r:id="rId55"/>
    <p:sldId id="1047" r:id="rId56"/>
    <p:sldId id="1048" r:id="rId57"/>
    <p:sldId id="1049" r:id="rId58"/>
    <p:sldId id="1050" r:id="rId59"/>
    <p:sldId id="1051" r:id="rId60"/>
    <p:sldId id="1052" r:id="rId61"/>
    <p:sldId id="1053" r:id="rId62"/>
    <p:sldId id="1054" r:id="rId63"/>
    <p:sldId id="1055" r:id="rId64"/>
    <p:sldId id="1056" r:id="rId65"/>
    <p:sldId id="1057" r:id="rId66"/>
    <p:sldId id="1058" r:id="rId67"/>
    <p:sldId id="1059" r:id="rId68"/>
    <p:sldId id="1060" r:id="rId69"/>
    <p:sldId id="1061" r:id="rId70"/>
    <p:sldId id="526" r:id="rId71"/>
    <p:sldId id="1147" r:id="rId72"/>
    <p:sldId id="1148" r:id="rId73"/>
    <p:sldId id="529" r:id="rId74"/>
    <p:sldId id="530" r:id="rId75"/>
    <p:sldId id="531" r:id="rId76"/>
    <p:sldId id="532" r:id="rId77"/>
    <p:sldId id="533" r:id="rId78"/>
    <p:sldId id="534" r:id="rId79"/>
    <p:sldId id="535" r:id="rId80"/>
    <p:sldId id="536" r:id="rId81"/>
    <p:sldId id="537" r:id="rId82"/>
    <p:sldId id="538" r:id="rId83"/>
    <p:sldId id="539" r:id="rId84"/>
    <p:sldId id="540" r:id="rId85"/>
    <p:sldId id="479" r:id="rId86"/>
    <p:sldId id="364" r:id="rId87"/>
    <p:sldId id="365" r:id="rId88"/>
    <p:sldId id="366" r:id="rId89"/>
    <p:sldId id="1028" r:id="rId90"/>
    <p:sldId id="1219" r:id="rId91"/>
    <p:sldId id="1221" r:id="rId92"/>
    <p:sldId id="1220" r:id="rId93"/>
    <p:sldId id="460" r:id="rId94"/>
    <p:sldId id="367" r:id="rId95"/>
    <p:sldId id="464" r:id="rId96"/>
    <p:sldId id="465" r:id="rId97"/>
    <p:sldId id="431" r:id="rId98"/>
    <p:sldId id="461" r:id="rId99"/>
    <p:sldId id="519" r:id="rId100"/>
    <p:sldId id="369" r:id="rId101"/>
    <p:sldId id="520" r:id="rId102"/>
    <p:sldId id="373" r:id="rId103"/>
    <p:sldId id="374" r:id="rId104"/>
    <p:sldId id="375" r:id="rId105"/>
    <p:sldId id="376" r:id="rId106"/>
    <p:sldId id="368" r:id="rId107"/>
    <p:sldId id="377" r:id="rId108"/>
    <p:sldId id="378" r:id="rId109"/>
    <p:sldId id="1218" r:id="rId110"/>
    <p:sldId id="379" r:id="rId111"/>
    <p:sldId id="380" r:id="rId112"/>
    <p:sldId id="381" r:id="rId113"/>
    <p:sldId id="382" r:id="rId114"/>
    <p:sldId id="383" r:id="rId115"/>
    <p:sldId id="384" r:id="rId116"/>
    <p:sldId id="385" r:id="rId117"/>
    <p:sldId id="386" r:id="rId118"/>
    <p:sldId id="388" r:id="rId119"/>
    <p:sldId id="528" r:id="rId120"/>
    <p:sldId id="527" r:id="rId121"/>
    <p:sldId id="882" r:id="rId122"/>
    <p:sldId id="881" r:id="rId123"/>
    <p:sldId id="880" r:id="rId124"/>
    <p:sldId id="904" r:id="rId125"/>
    <p:sldId id="905" r:id="rId126"/>
    <p:sldId id="903" r:id="rId127"/>
    <p:sldId id="902" r:id="rId128"/>
    <p:sldId id="901" r:id="rId129"/>
    <p:sldId id="900" r:id="rId130"/>
    <p:sldId id="899" r:id="rId131"/>
    <p:sldId id="898" r:id="rId132"/>
    <p:sldId id="897" r:id="rId133"/>
    <p:sldId id="896" r:id="rId134"/>
    <p:sldId id="502" r:id="rId135"/>
    <p:sldId id="503" r:id="rId136"/>
    <p:sldId id="795" r:id="rId137"/>
    <p:sldId id="796" r:id="rId138"/>
    <p:sldId id="797" r:id="rId139"/>
    <p:sldId id="794" r:id="rId140"/>
    <p:sldId id="571" r:id="rId141"/>
    <p:sldId id="859" r:id="rId1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7/23/2022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7/23/2022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7/23/2022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0187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5364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268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343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1944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7921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4898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4512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4365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264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274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7/23/2022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58501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indeed I'm a child of God, yes, I am In my Father's house There's a place for me I'm a child of God, yes, </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doesn’t always Intervene as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Desire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'Ah, Lord GOD! Behold, You have made the heavens and the earth by Your great power and outstretched arm. There is nothing too hard for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there is no creature hidden from His sight, but all things are naked and open to the eyes of Him to whom we must give account”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147:5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“Great is our Lord, and mighty in power; His understanding is infinite”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Three Distinctions in God’s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Predestined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12 that we who first trusted in Christ should be to the praise of His glory.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Moral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In my Father's house There's a place for me I'm a child of God, yes, I am I am chosen, not forsaken I</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Peter 1:13-16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Desired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Best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“Ask, and it will be given to you; seek, and you will find; knock, and it will be opened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“This is the confidence which we have before Him, that, if we ask anything according to His will, He hears us. 15 And if we know that He hears us in whatever we ask, we know that we have the requests which we have asked from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Personal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Intentional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16:9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 man's heart plans his way, But the LORD directs his steps”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we are His workmanship, created in Christ Jesus for good works, which God prepared beforehand that we should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who You say I am You are for me, not against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who You say I am I am chosen, not forsaken I</a:t>
            </a: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Circumstantial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we know that all things work together for good to those who love God, to those who are the called according to His purpose. 29 For whom He foreknew, He also predestined to be conformed to the image of His Son, that He might be the firstborn among many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Moreover whom He predestined, these He also called; whom He called, these He also justified; and whom He justified, these He also glorified.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Immediate Will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today, and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“whereas you do not know what will happen tomorrow. For what is your life? It is even a vapor that appears for a little time and then vanishes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Instead, you ought to say, "If the Lord wills, we shall live and do this or that."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Have you been living and making decisions with God’s good and perfect will in mind, or have you been ruling your own life and relying on your own wisdom to guide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Are you willing to yield your life to the sovereign God who holds your future and has your best interest in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who You say I am You are for me, not against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am who You say I am I am chosen, not forsaken I</a:t>
            </a: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What changes do you need to make in order to follow God’s will more obediently?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am who You say I am You are for me, not against me I am who You say I am Oh I am who</a:t>
            </a:r>
          </a:p>
        </p:txBody>
      </p:sp>
    </p:spTree>
    <p:extLst>
      <p:ext uri="{BB962C8B-B14F-4D97-AF65-F5344CB8AC3E}">
        <p14:creationId xmlns:p14="http://schemas.microsoft.com/office/powerpoint/2010/main" val="52127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say I am Yes, I am who you say I am Who the Son sets free Oh is free indeed I'm a child of God,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am In my Father's house There's a place for me I'm a child of God, yes, I am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Build My Life</a:t>
            </a:r>
          </a:p>
          <a:p>
            <a:pPr marL="0" indent="0" algn="ctr">
              <a:buNone/>
            </a:pPr>
            <a:r>
              <a:rPr lang="en-US" sz="4000" b="1" dirty="0">
                <a:solidFill>
                  <a:schemeClr val="bg1"/>
                </a:solidFill>
                <a:latin typeface="Arial"/>
                <a:ea typeface="+mn-lt"/>
                <a:cs typeface="+mn-lt"/>
              </a:rPr>
              <a:t>(Pat Barrett)</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of every song we could ever sing Worthy of all the praise we could ever bring Worthy of every</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we could ever breathe We live for you Oh, we live for you Jesus, the Name above every other</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Who You Say I Am</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the only One who could ever save (worthy...) Worthy of every breath we could ever</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breathe We live for you Holy, there is no one like You</a:t>
            </a:r>
          </a:p>
          <a:p>
            <a:pPr marL="0" indent="0" algn="ctr">
              <a:buNone/>
            </a:pPr>
            <a:r>
              <a:rPr lang="en-US" sz="4000" dirty="0">
                <a:solidFill>
                  <a:schemeClr val="bg1"/>
                </a:solidFill>
                <a:latin typeface="Arial"/>
                <a:ea typeface="+mn-lt"/>
                <a:cs typeface="+mn-lt"/>
              </a:rPr>
              <a:t>There is none beside You Open up my eyes in</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 Show me who You are and fill me With Your heart and lead me In your love to those around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the Name above every other name Jesus, the only One who could ever save Worthy of every</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breathe we could ever breathe We live for You, Oh! We live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You Holy, there is no one like You</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none beside You Open up my eyes in wonder Show me who You are and fill me With Your</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and lead me In your love to those around me</a:t>
            </a:r>
          </a:p>
          <a:p>
            <a:pPr marL="0" indent="0" algn="ctr">
              <a:buNone/>
            </a:pPr>
            <a:r>
              <a:rPr lang="en-US" sz="4000" dirty="0">
                <a:solidFill>
                  <a:schemeClr val="bg1"/>
                </a:solidFill>
                <a:latin typeface="Arial"/>
                <a:ea typeface="+mn-lt"/>
                <a:cs typeface="+mn-lt"/>
              </a:rPr>
              <a:t>I will build my life upon Your love It is a firm</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foundation I will put my trust in You alone And I will not be shaken I will build my life upon Your love It is</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firm foundation I will put my trust in You alone And I will not be shaken Holy, there is no one like You</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There is none beside You Open up my eyes in wonder Show me who You are and fill me With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880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am I that the highest King would welcome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lost, but He brought me in Oh His love for me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heart and lead me In your love to those around me I will build my life upon Your love It is a firm</a:t>
            </a:r>
          </a:p>
        </p:txBody>
      </p:sp>
    </p:spTree>
    <p:extLst>
      <p:ext uri="{BB962C8B-B14F-4D97-AF65-F5344CB8AC3E}">
        <p14:creationId xmlns:p14="http://schemas.microsoft.com/office/powerpoint/2010/main" val="183899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foundation I will put my trust in You alone And I will not be shaken I will build my life upon Your love It is a</a:t>
            </a:r>
          </a:p>
        </p:txBody>
      </p:sp>
    </p:spTree>
    <p:extLst>
      <p:ext uri="{BB962C8B-B14F-4D97-AF65-F5344CB8AC3E}">
        <p14:creationId xmlns:p14="http://schemas.microsoft.com/office/powerpoint/2010/main" val="208709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firm foundation I will put my trust in You alone And I will not be shaken</a:t>
            </a:r>
          </a:p>
        </p:txBody>
      </p:sp>
    </p:spTree>
    <p:extLst>
      <p:ext uri="{BB962C8B-B14F-4D97-AF65-F5344CB8AC3E}">
        <p14:creationId xmlns:p14="http://schemas.microsoft.com/office/powerpoint/2010/main" val="378006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Oh His love for me Who the Son sets free Oh, is free indeed I'm a child of God, yes, I am Free at last, 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has ransomed me His grace runs deep While I was a slave to sin, Jesus died for me Yes, He died for me</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Such An </a:t>
            </a:r>
            <a:r>
              <a:rPr lang="en-US" sz="4000" b="1" dirty="0" err="1">
                <a:solidFill>
                  <a:schemeClr val="bg1"/>
                </a:solidFill>
                <a:latin typeface="Arial"/>
                <a:ea typeface="+mn-lt"/>
                <a:cs typeface="+mn-lt"/>
              </a:rPr>
              <a:t>Awsome</a:t>
            </a:r>
            <a:r>
              <a:rPr lang="en-US" sz="4000" b="1" dirty="0">
                <a:solidFill>
                  <a:schemeClr val="bg1"/>
                </a:solidFill>
                <a:latin typeface="Arial"/>
                <a:ea typeface="+mn-lt"/>
                <a:cs typeface="+mn-lt"/>
              </a:rPr>
              <a:t> God</a:t>
            </a:r>
          </a:p>
          <a:p>
            <a:pPr marL="0" indent="0" algn="ctr">
              <a:buNone/>
            </a:pPr>
            <a:r>
              <a:rPr lang="en-US" sz="4000" b="1" dirty="0">
                <a:solidFill>
                  <a:schemeClr val="bg1"/>
                </a:solidFill>
                <a:latin typeface="Arial"/>
                <a:ea typeface="+mn-lt"/>
                <a:cs typeface="+mn-lt"/>
              </a:rPr>
              <a:t>(Maverick City)</a:t>
            </a:r>
          </a:p>
        </p:txBody>
      </p:sp>
    </p:spTree>
    <p:extLst>
      <p:ext uri="{BB962C8B-B14F-4D97-AF65-F5344CB8AC3E}">
        <p14:creationId xmlns:p14="http://schemas.microsoft.com/office/powerpoint/2010/main" val="316687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call the sun to rise And You lay it down to rest You hold this heart of mine And You hold my every</a:t>
            </a:r>
          </a:p>
        </p:txBody>
      </p:sp>
    </p:spTree>
    <p:extLst>
      <p:ext uri="{BB962C8B-B14F-4D97-AF65-F5344CB8AC3E}">
        <p14:creationId xmlns:p14="http://schemas.microsoft.com/office/powerpoint/2010/main" val="31120527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Such an awesome God So mighty So holy</a:t>
            </a:r>
          </a:p>
          <a:p>
            <a:pPr marL="0" indent="0" algn="ctr">
              <a:buNone/>
            </a:pPr>
            <a:r>
              <a:rPr lang="en-US" sz="4000" dirty="0">
                <a:solidFill>
                  <a:schemeClr val="bg1"/>
                </a:solidFill>
                <a:latin typeface="Arial"/>
                <a:ea typeface="+mn-lt"/>
                <a:cs typeface="+mn-lt"/>
              </a:rPr>
              <a:t>So wonderful Such an awesome God So selfless So</a:t>
            </a:r>
          </a:p>
        </p:txBody>
      </p:sp>
    </p:spTree>
    <p:extLst>
      <p:ext uri="{BB962C8B-B14F-4D97-AF65-F5344CB8AC3E}">
        <p14:creationId xmlns:p14="http://schemas.microsoft.com/office/powerpoint/2010/main" val="1795670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generous So faithful, You are Seated in majesty</a:t>
            </a:r>
          </a:p>
          <a:p>
            <a:pPr marL="0" indent="0" algn="ctr">
              <a:buNone/>
            </a:pPr>
            <a:r>
              <a:rPr lang="en-US" sz="4000" dirty="0">
                <a:solidFill>
                  <a:schemeClr val="bg1"/>
                </a:solidFill>
                <a:latin typeface="Arial"/>
                <a:ea typeface="+mn-lt"/>
                <a:cs typeface="+mn-lt"/>
              </a:rPr>
              <a:t>Reigning in holiness The table is set for me For You</a:t>
            </a:r>
          </a:p>
        </p:txBody>
      </p:sp>
    </p:spTree>
    <p:extLst>
      <p:ext uri="{BB962C8B-B14F-4D97-AF65-F5344CB8AC3E}">
        <p14:creationId xmlns:p14="http://schemas.microsoft.com/office/powerpoint/2010/main" val="2366933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are the living bread Such an awesome God So mighty So holy So wonderful Such an awesome</a:t>
            </a:r>
          </a:p>
        </p:txBody>
      </p:sp>
    </p:spTree>
    <p:extLst>
      <p:ext uri="{BB962C8B-B14F-4D97-AF65-F5344CB8AC3E}">
        <p14:creationId xmlns:p14="http://schemas.microsoft.com/office/powerpoint/2010/main" val="4168793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So selfless So generous So faithful, You are And nothing comes close to the Lord Almighty</a:t>
            </a:r>
          </a:p>
        </p:txBody>
      </p:sp>
    </p:spTree>
    <p:extLst>
      <p:ext uri="{BB962C8B-B14F-4D97-AF65-F5344CB8AC3E}">
        <p14:creationId xmlns:p14="http://schemas.microsoft.com/office/powerpoint/2010/main" val="2977251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as sweet as His love and mercy Nothing comes close to the Lord Almighty And nothing as</a:t>
            </a:r>
          </a:p>
        </p:txBody>
      </p:sp>
    </p:spTree>
    <p:extLst>
      <p:ext uri="{BB962C8B-B14F-4D97-AF65-F5344CB8AC3E}">
        <p14:creationId xmlns:p14="http://schemas.microsoft.com/office/powerpoint/2010/main" val="1861064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sweet as Your love and mercy Oh, nothing comes close to the Lord Almighty (oh) Nothing as sweet as</a:t>
            </a:r>
          </a:p>
        </p:txBody>
      </p:sp>
    </p:spTree>
    <p:extLst>
      <p:ext uri="{BB962C8B-B14F-4D97-AF65-F5344CB8AC3E}">
        <p14:creationId xmlns:p14="http://schemas.microsoft.com/office/powerpoint/2010/main" val="4195705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love and mercy Oh, nothing comes close to the Lord </a:t>
            </a:r>
            <a:r>
              <a:rPr lang="en-US" sz="4000" dirty="0" err="1">
                <a:solidFill>
                  <a:schemeClr val="bg1"/>
                </a:solidFill>
                <a:latin typeface="Arial"/>
                <a:ea typeface="+mn-lt"/>
                <a:cs typeface="+mn-lt"/>
              </a:rPr>
              <a:t>AlmightyNothing</a:t>
            </a:r>
            <a:r>
              <a:rPr lang="en-US" sz="4000" dirty="0">
                <a:solidFill>
                  <a:schemeClr val="bg1"/>
                </a:solidFill>
                <a:latin typeface="Arial"/>
                <a:ea typeface="+mn-lt"/>
                <a:cs typeface="+mn-lt"/>
              </a:rPr>
              <a:t> as sweet as Your love and</a:t>
            </a:r>
          </a:p>
        </p:txBody>
      </p:sp>
    </p:spTree>
    <p:extLst>
      <p:ext uri="{BB962C8B-B14F-4D97-AF65-F5344CB8AC3E}">
        <p14:creationId xmlns:p14="http://schemas.microsoft.com/office/powerpoint/2010/main" val="3150185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Who the Son sets free Oh is free indeed I'm a child of God, yes, I am In my Father's house There's a</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There's nothing sweeter, sweeter than Your love, Jesus </a:t>
            </a:r>
            <a:r>
              <a:rPr lang="en-US" sz="4000" dirty="0" err="1">
                <a:solidFill>
                  <a:schemeClr val="bg1"/>
                </a:solidFill>
                <a:latin typeface="Arial"/>
                <a:ea typeface="+mn-lt"/>
                <a:cs typeface="+mn-lt"/>
              </a:rPr>
              <a:t>Jesus</a:t>
            </a:r>
            <a:r>
              <a:rPr lang="en-US" sz="4000" dirty="0">
                <a:solidFill>
                  <a:schemeClr val="bg1"/>
                </a:solidFill>
                <a:latin typeface="Arial"/>
                <a:ea typeface="+mn-lt"/>
                <a:cs typeface="+mn-lt"/>
              </a:rPr>
              <a:t>, the son of God Hung on a cross</a:t>
            </a:r>
          </a:p>
        </p:txBody>
      </p:sp>
    </p:spTree>
    <p:extLst>
      <p:ext uri="{BB962C8B-B14F-4D97-AF65-F5344CB8AC3E}">
        <p14:creationId xmlns:p14="http://schemas.microsoft.com/office/powerpoint/2010/main" val="4097446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die But not even death itself Could hold You down, for You rose to life Such an awesome God So mighty</a:t>
            </a:r>
          </a:p>
        </p:txBody>
      </p:sp>
    </p:spTree>
    <p:extLst>
      <p:ext uri="{BB962C8B-B14F-4D97-AF65-F5344CB8AC3E}">
        <p14:creationId xmlns:p14="http://schemas.microsoft.com/office/powerpoint/2010/main" val="3800560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holy So wonderful Such an awesome God So selfless Oh so generous (so generous) So faithful</a:t>
            </a:r>
          </a:p>
        </p:txBody>
      </p:sp>
    </p:spTree>
    <p:extLst>
      <p:ext uri="{BB962C8B-B14F-4D97-AF65-F5344CB8AC3E}">
        <p14:creationId xmlns:p14="http://schemas.microsoft.com/office/powerpoint/2010/main" val="2770499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faithful, You are) oh Such an awesome God (such an awesome God) oh yeah (So mighty) So</a:t>
            </a:r>
          </a:p>
        </p:txBody>
      </p:sp>
    </p:spTree>
    <p:extLst>
      <p:ext uri="{BB962C8B-B14F-4D97-AF65-F5344CB8AC3E}">
        <p14:creationId xmlns:p14="http://schemas.microsoft.com/office/powerpoint/2010/main" val="3856479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(so holy) So wonderful, so wonderful, yeah (so wonderful) Such an awesome God Selfless (so</a:t>
            </a:r>
          </a:p>
        </p:txBody>
      </p:sp>
    </p:spTree>
    <p:extLst>
      <p:ext uri="{BB962C8B-B14F-4D97-AF65-F5344CB8AC3E}">
        <p14:creationId xmlns:p14="http://schemas.microsoft.com/office/powerpoint/2010/main" val="1828060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selfless) So generous (so generous) So faithful, You are (such an awesome God) The name of God is</a:t>
            </a:r>
          </a:p>
        </p:txBody>
      </p:sp>
    </p:spTree>
    <p:extLst>
      <p:ext uri="{BB962C8B-B14F-4D97-AF65-F5344CB8AC3E}">
        <p14:creationId xmlns:p14="http://schemas.microsoft.com/office/powerpoint/2010/main" val="133859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Oh, the name of God is love Oh, the name of God is kindness And He's pouring out on us Oh, </a:t>
            </a:r>
          </a:p>
        </p:txBody>
      </p:sp>
    </p:spTree>
    <p:extLst>
      <p:ext uri="{BB962C8B-B14F-4D97-AF65-F5344CB8AC3E}">
        <p14:creationId xmlns:p14="http://schemas.microsoft.com/office/powerpoint/2010/main" val="911442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He’s pouring out on us Oh, the name of God is mercy Yes, it is, yes, it is Oh, the name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36643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love Oh, the name of God is kindness And You're pouring out on us Oh, You're pouting out on us</a:t>
            </a:r>
          </a:p>
        </p:txBody>
      </p:sp>
    </p:spTree>
    <p:extLst>
      <p:ext uri="{BB962C8B-B14F-4D97-AF65-F5344CB8AC3E}">
        <p14:creationId xmlns:p14="http://schemas.microsoft.com/office/powerpoint/2010/main" val="140931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pouring out (You're pouring out on us) Pouring out on us (pouring out on us) You're redefining love</a:t>
            </a:r>
          </a:p>
        </p:txBody>
      </p:sp>
    </p:spTree>
    <p:extLst>
      <p:ext uri="{BB962C8B-B14F-4D97-AF65-F5344CB8AC3E}">
        <p14:creationId xmlns:p14="http://schemas.microsoft.com/office/powerpoint/2010/main" val="201488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place for me I'm a child of God, yes, I am I am chosen, not forsaken I am who You say I am You are</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me (pouring out on us) You're pouring out on us (pouring out on us) Pouring out on us (pouring out</a:t>
            </a:r>
          </a:p>
        </p:txBody>
      </p:sp>
    </p:spTree>
    <p:extLst>
      <p:ext uri="{BB962C8B-B14F-4D97-AF65-F5344CB8AC3E}">
        <p14:creationId xmlns:p14="http://schemas.microsoft.com/office/powerpoint/2010/main" val="1445811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us) And it's pouring out of us (pouring out of us) And now it's pouring out of us (it's pouring out of us)</a:t>
            </a:r>
          </a:p>
        </p:txBody>
      </p:sp>
    </p:spTree>
    <p:extLst>
      <p:ext uri="{BB962C8B-B14F-4D97-AF65-F5344CB8AC3E}">
        <p14:creationId xmlns:p14="http://schemas.microsoft.com/office/powerpoint/2010/main" val="19823304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now it's pouring out of us (it's pouring out of us) Such an awesome God So mighty So holy So</a:t>
            </a:r>
          </a:p>
        </p:txBody>
      </p:sp>
    </p:spTree>
    <p:extLst>
      <p:ext uri="{BB962C8B-B14F-4D97-AF65-F5344CB8AC3E}">
        <p14:creationId xmlns:p14="http://schemas.microsoft.com/office/powerpoint/2010/main" val="2590957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Such an awesome God So selfless So generous So faithful You are faithful to me (yes)</a:t>
            </a:r>
          </a:p>
        </p:txBody>
      </p:sp>
    </p:spTree>
    <p:extLst>
      <p:ext uri="{BB962C8B-B14F-4D97-AF65-F5344CB8AC3E}">
        <p14:creationId xmlns:p14="http://schemas.microsoft.com/office/powerpoint/2010/main" val="4032238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Forever</a:t>
            </a:r>
          </a:p>
          <a:p>
            <a:pPr marL="0" indent="0" algn="ctr">
              <a:buNone/>
            </a:pPr>
            <a:r>
              <a:rPr lang="en-US" sz="4000" b="1" dirty="0">
                <a:solidFill>
                  <a:schemeClr val="bg1"/>
                </a:solidFill>
                <a:latin typeface="Arial"/>
                <a:ea typeface="+mn-lt"/>
                <a:cs typeface="+mn-lt"/>
              </a:rPr>
              <a:t>(Kari </a:t>
            </a:r>
            <a:r>
              <a:rPr lang="en-US" sz="4000" b="1" dirty="0" err="1">
                <a:solidFill>
                  <a:schemeClr val="bg1"/>
                </a:solidFill>
                <a:latin typeface="Arial"/>
                <a:ea typeface="+mn-lt"/>
                <a:cs typeface="+mn-lt"/>
              </a:rPr>
              <a:t>Jobe</a:t>
            </a:r>
            <a:r>
              <a:rPr lang="en-US" sz="4000" b="1" dirty="0">
                <a:solidFill>
                  <a:schemeClr val="bg1"/>
                </a:solidFill>
                <a:latin typeface="Arial"/>
                <a:ea typeface="+mn-lt"/>
                <a:cs typeface="+mn-lt"/>
              </a:rPr>
              <a:t>) </a:t>
            </a:r>
          </a:p>
        </p:txBody>
      </p:sp>
    </p:spTree>
    <p:extLst>
      <p:ext uri="{BB962C8B-B14F-4D97-AF65-F5344CB8AC3E}">
        <p14:creationId xmlns:p14="http://schemas.microsoft.com/office/powerpoint/2010/main" val="22065711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moon and stars they wept The morning sun was dead The savior of the world was fallen His body on</a:t>
            </a:r>
          </a:p>
        </p:txBody>
      </p:sp>
    </p:spTree>
    <p:extLst>
      <p:ext uri="{BB962C8B-B14F-4D97-AF65-F5344CB8AC3E}">
        <p14:creationId xmlns:p14="http://schemas.microsoft.com/office/powerpoint/2010/main" val="682097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cross His blood poured out for us The weight of every curse upon him One final breath he gave As</a:t>
            </a:r>
          </a:p>
        </p:txBody>
      </p:sp>
    </p:spTree>
    <p:extLst>
      <p:ext uri="{BB962C8B-B14F-4D97-AF65-F5344CB8AC3E}">
        <p14:creationId xmlns:p14="http://schemas.microsoft.com/office/powerpoint/2010/main" val="2151777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heaven looked away The son of God was laid in darkness A battle in the grave The war on death was</a:t>
            </a:r>
          </a:p>
        </p:txBody>
      </p:sp>
    </p:spTree>
    <p:extLst>
      <p:ext uri="{BB962C8B-B14F-4D97-AF65-F5344CB8AC3E}">
        <p14:creationId xmlns:p14="http://schemas.microsoft.com/office/powerpoint/2010/main" val="42869475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waged The power of hell forever broken The ground began to shake The stone was rolled away His</a:t>
            </a:r>
          </a:p>
        </p:txBody>
      </p:sp>
    </p:spTree>
    <p:extLst>
      <p:ext uri="{BB962C8B-B14F-4D97-AF65-F5344CB8AC3E}">
        <p14:creationId xmlns:p14="http://schemas.microsoft.com/office/powerpoint/2010/main" val="36163368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perfect love could not be overcome Now death where is your sting Our resurrected king has</a:t>
            </a:r>
          </a:p>
        </p:txBody>
      </p:sp>
    </p:spTree>
    <p:extLst>
      <p:ext uri="{BB962C8B-B14F-4D97-AF65-F5344CB8AC3E}">
        <p14:creationId xmlns:p14="http://schemas.microsoft.com/office/powerpoint/2010/main" val="1774052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me, not against me I am who You say I am I am chosen, not forsaken I am who You say I am You are</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rendered you defeated Forever, he is glorified Forever, he is lifted high Forever, He is risen He is</a:t>
            </a:r>
          </a:p>
        </p:txBody>
      </p:sp>
    </p:spTree>
    <p:extLst>
      <p:ext uri="{BB962C8B-B14F-4D97-AF65-F5344CB8AC3E}">
        <p14:creationId xmlns:p14="http://schemas.microsoft.com/office/powerpoint/2010/main" val="19624147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alive He is alive The ground began to shake The stone was rolled away His perfect love could not be</a:t>
            </a:r>
          </a:p>
        </p:txBody>
      </p:sp>
    </p:spTree>
    <p:extLst>
      <p:ext uri="{BB962C8B-B14F-4D97-AF65-F5344CB8AC3E}">
        <p14:creationId xmlns:p14="http://schemas.microsoft.com/office/powerpoint/2010/main" val="33166405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overcome Now death where is your sting Our resurrected king has rendered you defeated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27378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he is glorified Forever, he is lifted high Forever, he is risen He is alive He is alive We sing</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8403221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We sing hallelujah We sing hallelujah The lamb has overcome We sing hallelujah We sing</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7772245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We sing hallelujah The lamb has overcome Forever, he is glorified Forever, he is lifted high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4130686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he is risen He is alive He is alive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5879997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589999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A picture containing website&#10;&#10;Description automatically generated">
            <a:extLst>
              <a:ext uri="{FF2B5EF4-FFF2-40B4-BE49-F238E27FC236}">
                <a16:creationId xmlns:a16="http://schemas.microsoft.com/office/drawing/2014/main" id="{AF4EDCF2-8913-EEE3-448C-656453631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8"/>
          </a:xfrm>
          <a:prstGeom prst="rect">
            <a:avLst/>
          </a:prstGeom>
        </p:spPr>
      </p:pic>
    </p:spTree>
    <p:extLst>
      <p:ext uri="{BB962C8B-B14F-4D97-AF65-F5344CB8AC3E}">
        <p14:creationId xmlns:p14="http://schemas.microsoft.com/office/powerpoint/2010/main" val="421024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Map&#10;&#10;Description automatically generated">
            <a:extLst>
              <a:ext uri="{FF2B5EF4-FFF2-40B4-BE49-F238E27FC236}">
                <a16:creationId xmlns:a16="http://schemas.microsoft.com/office/drawing/2014/main" id="{1C0CB4BF-7375-1B04-FA8E-1FD68333D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8"/>
          </a:xfrm>
          <a:prstGeom prst="rect">
            <a:avLst/>
          </a:prstGeom>
        </p:spPr>
      </p:pic>
      <p:sp>
        <p:nvSpPr>
          <p:cNvPr id="5" name="TextBox 4">
            <a:extLst>
              <a:ext uri="{FF2B5EF4-FFF2-40B4-BE49-F238E27FC236}">
                <a16:creationId xmlns:a16="http://schemas.microsoft.com/office/drawing/2014/main" id="{34640D17-59FD-E0EF-DDB0-C5D0AEA4C143}"/>
              </a:ext>
            </a:extLst>
          </p:cNvPr>
          <p:cNvSpPr txBox="1"/>
          <p:nvPr/>
        </p:nvSpPr>
        <p:spPr>
          <a:xfrm>
            <a:off x="381000" y="4648200"/>
            <a:ext cx="11201400" cy="2062103"/>
          </a:xfrm>
          <a:prstGeom prst="rect">
            <a:avLst/>
          </a:prstGeom>
          <a:noFill/>
        </p:spPr>
        <p:txBody>
          <a:bodyPr wrap="square" rtlCol="0">
            <a:spAutoFit/>
          </a:bodyPr>
          <a:lstStyle/>
          <a:p>
            <a:pPr algn="ctr"/>
            <a:r>
              <a:rPr lang="en-US" sz="3200" b="1" dirty="0">
                <a:solidFill>
                  <a:srgbClr val="000000"/>
                </a:solidFill>
                <a:latin typeface="Verdana Pro Black" panose="020B0604020202020204" pitchFamily="34" charset="0"/>
              </a:rPr>
              <a:t>Wednesday Evening November 2, 2022</a:t>
            </a:r>
          </a:p>
          <a:p>
            <a:pPr algn="ctr"/>
            <a:r>
              <a:rPr lang="en-US" sz="3200" b="1" dirty="0">
                <a:solidFill>
                  <a:srgbClr val="000000"/>
                </a:solidFill>
                <a:latin typeface="Verdana Pro Black" panose="020B0604020202020204" pitchFamily="34" charset="0"/>
              </a:rPr>
              <a:t>Tickets go on sale July 27 at 10:00am</a:t>
            </a:r>
          </a:p>
          <a:p>
            <a:pPr algn="ctr"/>
            <a:r>
              <a:rPr lang="en-US" sz="3200" b="1" dirty="0">
                <a:solidFill>
                  <a:srgbClr val="000000"/>
                </a:solidFill>
                <a:latin typeface="Verdana Pro Black" panose="020B0604020202020204" pitchFamily="34" charset="0"/>
              </a:rPr>
              <a:t>https://www.axs.com/events/442075/elevation-worship-tickets?skin=pasd</a:t>
            </a:r>
          </a:p>
        </p:txBody>
      </p:sp>
    </p:spTree>
    <p:extLst>
      <p:ext uri="{BB962C8B-B14F-4D97-AF65-F5344CB8AC3E}">
        <p14:creationId xmlns:p14="http://schemas.microsoft.com/office/powerpoint/2010/main" val="18033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for me, not against me I am who You say I am I am who You say I am Who the Son sets free Oh is free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Yes and Amen Lord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Thessalonians 5:16-24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24,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7" name="Picture 6" descr="A picture containing text, sign, clipart&#10;&#10;Description automatically generated">
            <a:extLst>
              <a:ext uri="{FF2B5EF4-FFF2-40B4-BE49-F238E27FC236}">
                <a16:creationId xmlns:a16="http://schemas.microsoft.com/office/drawing/2014/main" id="{8B2272BA-055B-2880-4B49-74D175A8D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1"/>
            <a:ext cx="12184728" cy="41402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74927" y="5740400"/>
            <a:ext cx="1524001" cy="1143001"/>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5:16-24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Rejoice always, 17 pray without ceasing, 18 in everything give thanks; for this is the will of God in Christ Jesus for you. 19 Do not quench the Spirit. 20 Do not despise prophecies. 21 Test all things; hold fast what is good. 22 Abstain from every form of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may the God of peace Himself sanctify you completely; and may your whole spirit, soul, and body be preserved blameless at the coming of our Lord Jesus Christ. 24 He who calls you is faithful, who also will do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One of the most reassuring realities in life is God’s sovereignty over the affairs of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17:14-20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when they had come to the multitude, a man came to Him, kneeling down to Him and saying, 15 "Lord, have mercy on my son, for he is an epileptic and suffers severely; for he often falls into the fire and often into the water. 16 So I brought him to Your disciples, but they could not cure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Jesus answered and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faithless and perverse generation, how long shall I be with you? How long shall I bear with you? Bring him here to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And Jesus rebuked the demon, and it came out of him; and the child was cured from that very hour. 19 Then the disciples came to Jesus privately and said, "Why could we not cast him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20 So Jesus said to them,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"Because of your unbelief; for assuredly, I say to you, if you have faith as a mustard seed, you will say to this mountain, 'Move from here to there,' and it will move; and nothing will be impossible for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570756"/>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Sovereignty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103:19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Lord has established His throne in the heavens, and His sovereignty rules over all.”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solidFill>
                <a:srgbClr val="FFFFFF"/>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12161</TotalTime>
  <Words>3644</Words>
  <Application>Microsoft Office PowerPoint</Application>
  <PresentationFormat>Widescreen</PresentationFormat>
  <Paragraphs>253</Paragraphs>
  <Slides>138</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138</vt:i4>
      </vt:variant>
    </vt:vector>
  </HeadingPairs>
  <TitlesOfParts>
    <vt:vector size="150" baseType="lpstr">
      <vt:lpstr>Arial</vt:lpstr>
      <vt:lpstr>Calibri</vt:lpstr>
      <vt:lpstr>Calibri Light</vt:lpstr>
      <vt:lpstr>Constantia</vt:lpstr>
      <vt:lpstr>Verdana</vt:lpstr>
      <vt:lpstr>Verdana Pro</vt:lpstr>
      <vt:lpstr>Verdana Pro Black</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775</cp:revision>
  <dcterms:created xsi:type="dcterms:W3CDTF">2009-08-18T08:19:59Z</dcterms:created>
  <dcterms:modified xsi:type="dcterms:W3CDTF">2022-07-23T22:41:46Z</dcterms:modified>
</cp:coreProperties>
</file>