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88" r:id="rId2"/>
    <p:sldMasterId id="2147483713" r:id="rId3"/>
    <p:sldMasterId id="2147483725" r:id="rId4"/>
  </p:sldMasterIdLst>
  <p:notesMasterIdLst>
    <p:notesMasterId r:id="rId186"/>
  </p:notesMasterIdLst>
  <p:handoutMasterIdLst>
    <p:handoutMasterId r:id="rId187"/>
  </p:handoutMasterIdLst>
  <p:sldIdLst>
    <p:sldId id="906" r:id="rId5"/>
    <p:sldId id="479" r:id="rId6"/>
    <p:sldId id="364" r:id="rId7"/>
    <p:sldId id="365" r:id="rId8"/>
    <p:sldId id="366" r:id="rId9"/>
    <p:sldId id="1228" r:id="rId10"/>
    <p:sldId id="1229" r:id="rId11"/>
    <p:sldId id="1230" r:id="rId12"/>
    <p:sldId id="370" r:id="rId13"/>
    <p:sldId id="371" r:id="rId14"/>
    <p:sldId id="372" r:id="rId15"/>
    <p:sldId id="1231" r:id="rId16"/>
    <p:sldId id="1232" r:id="rId17"/>
    <p:sldId id="319" r:id="rId18"/>
    <p:sldId id="993" r:id="rId19"/>
    <p:sldId id="1005" r:id="rId20"/>
    <p:sldId id="1006" r:id="rId21"/>
    <p:sldId id="321" r:id="rId22"/>
    <p:sldId id="322" r:id="rId23"/>
    <p:sldId id="1270" r:id="rId24"/>
    <p:sldId id="1271" r:id="rId25"/>
    <p:sldId id="1272" r:id="rId26"/>
    <p:sldId id="1273" r:id="rId27"/>
    <p:sldId id="1274" r:id="rId28"/>
    <p:sldId id="1275" r:id="rId29"/>
    <p:sldId id="1276" r:id="rId30"/>
    <p:sldId id="1277" r:id="rId31"/>
    <p:sldId id="1278" r:id="rId32"/>
    <p:sldId id="1279" r:id="rId33"/>
    <p:sldId id="1280" r:id="rId34"/>
    <p:sldId id="1281" r:id="rId35"/>
    <p:sldId id="1282" r:id="rId36"/>
    <p:sldId id="1283" r:id="rId37"/>
    <p:sldId id="1233" r:id="rId38"/>
    <p:sldId id="1234" r:id="rId39"/>
    <p:sldId id="1235" r:id="rId40"/>
    <p:sldId id="1236" r:id="rId41"/>
    <p:sldId id="1136" r:id="rId42"/>
    <p:sldId id="1144" r:id="rId43"/>
    <p:sldId id="353" r:id="rId44"/>
    <p:sldId id="354" r:id="rId45"/>
    <p:sldId id="355" r:id="rId46"/>
    <p:sldId id="356" r:id="rId47"/>
    <p:sldId id="357" r:id="rId48"/>
    <p:sldId id="358" r:id="rId49"/>
    <p:sldId id="359" r:id="rId50"/>
    <p:sldId id="360" r:id="rId51"/>
    <p:sldId id="361" r:id="rId52"/>
    <p:sldId id="362" r:id="rId53"/>
    <p:sldId id="363" r:id="rId54"/>
    <p:sldId id="1284" r:id="rId55"/>
    <p:sldId id="1285" r:id="rId56"/>
    <p:sldId id="1286" r:id="rId57"/>
    <p:sldId id="1145" r:id="rId58"/>
    <p:sldId id="1146" r:id="rId59"/>
    <p:sldId id="462" r:id="rId60"/>
    <p:sldId id="440" r:id="rId61"/>
    <p:sldId id="441" r:id="rId62"/>
    <p:sldId id="442" r:id="rId63"/>
    <p:sldId id="443" r:id="rId64"/>
    <p:sldId id="444" r:id="rId65"/>
    <p:sldId id="445" r:id="rId66"/>
    <p:sldId id="451" r:id="rId67"/>
    <p:sldId id="447" r:id="rId68"/>
    <p:sldId id="448" r:id="rId69"/>
    <p:sldId id="449" r:id="rId70"/>
    <p:sldId id="450" r:id="rId71"/>
    <p:sldId id="452" r:id="rId72"/>
    <p:sldId id="453" r:id="rId73"/>
    <p:sldId id="454" r:id="rId74"/>
    <p:sldId id="455" r:id="rId75"/>
    <p:sldId id="1179" r:id="rId76"/>
    <p:sldId id="1180" r:id="rId77"/>
    <p:sldId id="1181" r:id="rId78"/>
    <p:sldId id="1182" r:id="rId79"/>
    <p:sldId id="1183" r:id="rId80"/>
    <p:sldId id="1184" r:id="rId81"/>
    <p:sldId id="1185" r:id="rId82"/>
    <p:sldId id="1186" r:id="rId83"/>
    <p:sldId id="1187" r:id="rId84"/>
    <p:sldId id="1188" r:id="rId85"/>
    <p:sldId id="1189" r:id="rId86"/>
    <p:sldId id="1190" r:id="rId87"/>
    <p:sldId id="1191" r:id="rId88"/>
    <p:sldId id="1192" r:id="rId89"/>
    <p:sldId id="1193" r:id="rId90"/>
    <p:sldId id="1194" r:id="rId91"/>
    <p:sldId id="1195" r:id="rId92"/>
    <p:sldId id="1196" r:id="rId93"/>
    <p:sldId id="460" r:id="rId94"/>
    <p:sldId id="367" r:id="rId95"/>
    <p:sldId id="464" r:id="rId96"/>
    <p:sldId id="465" r:id="rId97"/>
    <p:sldId id="431" r:id="rId98"/>
    <p:sldId id="461" r:id="rId99"/>
    <p:sldId id="519" r:id="rId100"/>
    <p:sldId id="369" r:id="rId101"/>
    <p:sldId id="520" r:id="rId102"/>
    <p:sldId id="373" r:id="rId103"/>
    <p:sldId id="374" r:id="rId104"/>
    <p:sldId id="375" r:id="rId105"/>
    <p:sldId id="376" r:id="rId106"/>
    <p:sldId id="368" r:id="rId107"/>
    <p:sldId id="377" r:id="rId108"/>
    <p:sldId id="378" r:id="rId109"/>
    <p:sldId id="1218" r:id="rId110"/>
    <p:sldId id="379" r:id="rId111"/>
    <p:sldId id="380" r:id="rId112"/>
    <p:sldId id="381" r:id="rId113"/>
    <p:sldId id="382" r:id="rId114"/>
    <p:sldId id="383" r:id="rId115"/>
    <p:sldId id="384" r:id="rId116"/>
    <p:sldId id="385" r:id="rId117"/>
    <p:sldId id="386" r:id="rId118"/>
    <p:sldId id="388" r:id="rId119"/>
    <p:sldId id="528" r:id="rId120"/>
    <p:sldId id="527" r:id="rId121"/>
    <p:sldId id="882" r:id="rId122"/>
    <p:sldId id="881" r:id="rId123"/>
    <p:sldId id="880" r:id="rId124"/>
    <p:sldId id="905" r:id="rId125"/>
    <p:sldId id="903" r:id="rId126"/>
    <p:sldId id="902" r:id="rId127"/>
    <p:sldId id="901" r:id="rId128"/>
    <p:sldId id="900" r:id="rId129"/>
    <p:sldId id="899" r:id="rId130"/>
    <p:sldId id="898" r:id="rId131"/>
    <p:sldId id="897" r:id="rId132"/>
    <p:sldId id="1227" r:id="rId133"/>
    <p:sldId id="1226" r:id="rId134"/>
    <p:sldId id="1225" r:id="rId135"/>
    <p:sldId id="1224" r:id="rId136"/>
    <p:sldId id="1223" r:id="rId137"/>
    <p:sldId id="1222" r:id="rId138"/>
    <p:sldId id="896" r:id="rId139"/>
    <p:sldId id="1221" r:id="rId140"/>
    <p:sldId id="502" r:id="rId141"/>
    <p:sldId id="1251" r:id="rId142"/>
    <p:sldId id="1254" r:id="rId143"/>
    <p:sldId id="1252" r:id="rId144"/>
    <p:sldId id="1253" r:id="rId145"/>
    <p:sldId id="1246" r:id="rId146"/>
    <p:sldId id="1250" r:id="rId147"/>
    <p:sldId id="1249" r:id="rId148"/>
    <p:sldId id="1248" r:id="rId149"/>
    <p:sldId id="1247" r:id="rId150"/>
    <p:sldId id="1245" r:id="rId151"/>
    <p:sldId id="1244" r:id="rId152"/>
    <p:sldId id="1243" r:id="rId153"/>
    <p:sldId id="1242" r:id="rId154"/>
    <p:sldId id="1241" r:id="rId155"/>
    <p:sldId id="1240" r:id="rId156"/>
    <p:sldId id="1239" r:id="rId157"/>
    <p:sldId id="1269" r:id="rId158"/>
    <p:sldId id="1259" r:id="rId159"/>
    <p:sldId id="1261" r:id="rId160"/>
    <p:sldId id="1260" r:id="rId161"/>
    <p:sldId id="1238" r:id="rId162"/>
    <p:sldId id="1237" r:id="rId163"/>
    <p:sldId id="503" r:id="rId164"/>
    <p:sldId id="795" r:id="rId165"/>
    <p:sldId id="1255" r:id="rId166"/>
    <p:sldId id="1256" r:id="rId167"/>
    <p:sldId id="1257" r:id="rId168"/>
    <p:sldId id="1258" r:id="rId169"/>
    <p:sldId id="796" r:id="rId170"/>
    <p:sldId id="1262" r:id="rId171"/>
    <p:sldId id="1263" r:id="rId172"/>
    <p:sldId id="1268" r:id="rId173"/>
    <p:sldId id="1267" r:id="rId174"/>
    <p:sldId id="1266" r:id="rId175"/>
    <p:sldId id="1265" r:id="rId176"/>
    <p:sldId id="1264" r:id="rId177"/>
    <p:sldId id="969" r:id="rId178"/>
    <p:sldId id="970" r:id="rId179"/>
    <p:sldId id="971" r:id="rId180"/>
    <p:sldId id="972" r:id="rId181"/>
    <p:sldId id="973" r:id="rId182"/>
    <p:sldId id="974" r:id="rId183"/>
    <p:sldId id="975" r:id="rId184"/>
    <p:sldId id="859" r:id="rId185"/>
  </p:sldIdLst>
  <p:sldSz cx="12192000" cy="6858000"/>
  <p:notesSz cx="9240838" cy="6954838"/>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C9480"/>
    <a:srgbClr val="993366"/>
    <a:srgbClr val="C7C7C7"/>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76" autoAdjust="0"/>
    <p:restoredTop sz="91422" autoAdjust="0"/>
  </p:normalViewPr>
  <p:slideViewPr>
    <p:cSldViewPr>
      <p:cViewPr varScale="1">
        <p:scale>
          <a:sx n="104" d="100"/>
          <a:sy n="104" d="100"/>
        </p:scale>
        <p:origin x="564" y="108"/>
      </p:cViewPr>
      <p:guideLst>
        <p:guide orient="horz" pos="2160"/>
        <p:guide pos="3840"/>
      </p:guideLst>
    </p:cSldViewPr>
  </p:slideViewPr>
  <p:outlineViewPr>
    <p:cViewPr>
      <p:scale>
        <a:sx n="33" d="100"/>
        <a:sy n="33" d="100"/>
      </p:scale>
      <p:origin x="0" y="4902"/>
    </p:cViewPr>
  </p:outlineViewPr>
  <p:notesTextViewPr>
    <p:cViewPr>
      <p:scale>
        <a:sx n="100" d="100"/>
        <a:sy n="100" d="100"/>
      </p:scale>
      <p:origin x="0" y="0"/>
    </p:cViewPr>
  </p:notesTextViewPr>
  <p:sorterViewPr>
    <p:cViewPr>
      <p:scale>
        <a:sx n="66" d="100"/>
        <a:sy n="66" d="100"/>
      </p:scale>
      <p:origin x="0" y="463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tableStyles" Target="tableStyle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0" Type="http://schemas.openxmlformats.org/officeDocument/2006/relationships/theme" Target="theme/theme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notesMaster" Target="notesMasters/notesMaster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handoutMaster" Target="handoutMasters/handoutMaster1.xml"/><Relationship Id="rId1" Type="http://schemas.openxmlformats.org/officeDocument/2006/relationships/slideMaster" Target="slideMasters/slideMaster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5" name="Rectangle 3"/>
          <p:cNvSpPr>
            <a:spLocks noGrp="1" noChangeArrowheads="1"/>
          </p:cNvSpPr>
          <p:nvPr>
            <p:ph type="dt" sz="quarter"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3076" name="Rectangle 4"/>
          <p:cNvSpPr>
            <a:spLocks noGrp="1" noChangeArrowheads="1"/>
          </p:cNvSpPr>
          <p:nvPr>
            <p:ph type="ftr" sz="quarter" idx="2"/>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7" name="Rectangle 5"/>
          <p:cNvSpPr>
            <a:spLocks noGrp="1" noChangeArrowheads="1"/>
          </p:cNvSpPr>
          <p:nvPr>
            <p:ph type="sldNum" sz="quarter" idx="3"/>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92F7831D-801C-46EA-86DA-844BD6A16010}" type="slidenum">
              <a:rPr lang="en-US"/>
              <a:pPr>
                <a:defRPr/>
              </a:pPr>
              <a:t>‹#›</a:t>
            </a:fld>
            <a:endParaRPr lang="en-US" dirty="0"/>
          </a:p>
        </p:txBody>
      </p:sp>
    </p:spTree>
    <p:extLst>
      <p:ext uri="{BB962C8B-B14F-4D97-AF65-F5344CB8AC3E}">
        <p14:creationId xmlns:p14="http://schemas.microsoft.com/office/powerpoint/2010/main" val="2979532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099" name="Rectangle 3"/>
          <p:cNvSpPr>
            <a:spLocks noGrp="1" noChangeArrowheads="1"/>
          </p:cNvSpPr>
          <p:nvPr>
            <p:ph type="dt"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48132" name="Rectangle 4"/>
          <p:cNvSpPr>
            <a:spLocks noGrp="1" noRot="1" noChangeAspect="1" noChangeArrowheads="1" noTextEdit="1"/>
          </p:cNvSpPr>
          <p:nvPr>
            <p:ph type="sldImg" idx="2"/>
          </p:nvPr>
        </p:nvSpPr>
        <p:spPr bwMode="auto">
          <a:xfrm>
            <a:off x="2303463" y="522288"/>
            <a:ext cx="4633912" cy="260667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23925" y="3303588"/>
            <a:ext cx="7392988" cy="31289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103" name="Rectangle 7"/>
          <p:cNvSpPr>
            <a:spLocks noGrp="1" noChangeArrowheads="1"/>
          </p:cNvSpPr>
          <p:nvPr>
            <p:ph type="sldNum" sz="quarter" idx="5"/>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26A3953D-5909-4241-B856-34C355E70DD7}" type="slidenum">
              <a:rPr lang="en-US"/>
              <a:pPr>
                <a:defRPr/>
              </a:pPr>
              <a:t>‹#›</a:t>
            </a:fld>
            <a:endParaRPr lang="en-US" dirty="0"/>
          </a:p>
        </p:txBody>
      </p:sp>
    </p:spTree>
    <p:extLst>
      <p:ext uri="{BB962C8B-B14F-4D97-AF65-F5344CB8AC3E}">
        <p14:creationId xmlns:p14="http://schemas.microsoft.com/office/powerpoint/2010/main" val="9775038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pPr>
                <a:defRPr/>
              </a:pPr>
              <a:t>‹#›</a:t>
            </a:fld>
            <a:endParaRPr lang="en-US" dirty="0"/>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6A6B80C8-9C17-4C8D-80FA-039A6827A3A1}" type="datetimeFigureOut">
              <a:rPr lang="en-US" smtClean="0">
                <a:solidFill>
                  <a:srgbClr val="DBF5F9">
                    <a:shade val="90000"/>
                  </a:srgbClr>
                </a:solidFill>
              </a:rPr>
              <a:pPr/>
              <a:t>8/25/2022</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41426CE2-90E3-4B1E-80FF-F519754C6738}"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011405347"/>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8/25/2022</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547772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DBF5F9">
                    <a:shade val="90000"/>
                  </a:srgbClr>
                </a:solidFill>
              </a:rPr>
              <a:pPr/>
              <a:t>8/25/2022</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406425239"/>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8/25/2022</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240840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A6B80C8-9C17-4C8D-80FA-039A6827A3A1}" type="datetimeFigureOut">
              <a:rPr lang="en-US" smtClean="0">
                <a:solidFill>
                  <a:srgbClr val="04617B">
                    <a:shade val="90000"/>
                  </a:srgbClr>
                </a:solidFill>
              </a:rPr>
              <a:pPr/>
              <a:t>8/25/2022</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5946799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6A6B80C8-9C17-4C8D-80FA-039A6827A3A1}" type="datetimeFigureOut">
              <a:rPr lang="en-US" smtClean="0">
                <a:solidFill>
                  <a:srgbClr val="04617B">
                    <a:shade val="90000"/>
                  </a:srgbClr>
                </a:solidFill>
              </a:rPr>
              <a:pPr/>
              <a:t>8/25/2022</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1068728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6B80C8-9C17-4C8D-80FA-039A6827A3A1}" type="datetimeFigureOut">
              <a:rPr lang="en-US" smtClean="0">
                <a:solidFill>
                  <a:srgbClr val="04617B">
                    <a:shade val="90000"/>
                  </a:srgbClr>
                </a:solidFill>
              </a:rPr>
              <a:pPr/>
              <a:t>8/25/2022</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342242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8/25/2022</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39736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8/25/2022</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Tree>
    <p:extLst>
      <p:ext uri="{BB962C8B-B14F-4D97-AF65-F5344CB8AC3E}">
        <p14:creationId xmlns:p14="http://schemas.microsoft.com/office/powerpoint/2010/main" val="17381152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8/25/2022</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9015745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8/25/2022</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2872978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29718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438765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251182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8/25/2022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771231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8/25/2022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608500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8/25/2022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27016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87863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713360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400906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092794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49868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solidFill>
                <a:srgbClr val="FFFFFF"/>
              </a:solidFill>
            </a:endParaRPr>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solidFill>
                  <a:srgbClr val="FFFFFF"/>
                </a:solidFill>
              </a:rPr>
              <a:pPr>
                <a:defRPr/>
              </a:pPr>
              <a:t>‹#›</a:t>
            </a:fld>
            <a:endParaRPr lang="en-US" dirty="0">
              <a:solidFill>
                <a:srgbClr val="FFFFFF"/>
              </a:solidFill>
            </a:endParaRPr>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solidFill>
                <a:srgbClr val="FFFFFF"/>
              </a:solidFill>
            </a:endParaRPr>
          </a:p>
        </p:txBody>
      </p:sp>
    </p:spTree>
    <p:extLst>
      <p:ext uri="{BB962C8B-B14F-4D97-AF65-F5344CB8AC3E}">
        <p14:creationId xmlns:p14="http://schemas.microsoft.com/office/powerpoint/2010/main" val="743446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780166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346446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887002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7598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242478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090441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785023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107062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474041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743903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71358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a:defRPr/>
            </a:pPr>
            <a:endParaRPr lang="en-US" dirty="0"/>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a:defRPr/>
            </a:pPr>
            <a:endParaRPr lang="en-US" dirty="0"/>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a:defRPr/>
            </a:pPr>
            <a:fld id="{046C1E6C-7028-4BF1-8CA4-45E388D6F3FB}"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3675"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fld id="{6A6B80C8-9C17-4C8D-80FA-039A6827A3A1}" type="datetimeFigureOut">
              <a:rPr lang="en-US" smtClean="0">
                <a:solidFill>
                  <a:srgbClr val="04617B">
                    <a:shade val="90000"/>
                  </a:srgbClr>
                </a:solidFill>
                <a:latin typeface="Constantia"/>
                <a:cs typeface="+mn-cs"/>
              </a:rPr>
              <a:pPr fontAlgn="auto">
                <a:spcBef>
                  <a:spcPts val="0"/>
                </a:spcBef>
                <a:spcAft>
                  <a:spcPts val="0"/>
                </a:spcAft>
              </a:pPr>
              <a:t>8/25/2022</a:t>
            </a:fld>
            <a:endParaRPr lang="en-US">
              <a:solidFill>
                <a:srgbClr val="04617B">
                  <a:shade val="90000"/>
                </a:srgbClr>
              </a:solidFill>
              <a:latin typeface="Constantia"/>
              <a:cs typeface="+mn-cs"/>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en-US">
              <a:solidFill>
                <a:srgbClr val="04617B">
                  <a:shade val="90000"/>
                </a:srgbClr>
              </a:solidFill>
              <a:latin typeface="Constantia"/>
              <a:cs typeface="+mn-cs"/>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41426CE2-90E3-4B1E-80FF-F519754C6738}" type="slidenum">
              <a:rPr lang="en-US" smtClean="0">
                <a:solidFill>
                  <a:srgbClr val="04617B">
                    <a:shade val="90000"/>
                  </a:srgbClr>
                </a:solidFill>
                <a:latin typeface="Constantia"/>
                <a:cs typeface="+mn-cs"/>
              </a:rPr>
              <a:pPr fontAlgn="auto">
                <a:spcBef>
                  <a:spcPts val="0"/>
                </a:spcBef>
                <a:spcAft>
                  <a:spcPts val="0"/>
                </a:spcAft>
              </a:pPr>
              <a:t>‹#›</a:t>
            </a:fld>
            <a:endParaRPr lang="en-US">
              <a:solidFill>
                <a:srgbClr val="04617B">
                  <a:shade val="90000"/>
                </a:srgbClr>
              </a:solidFill>
              <a:latin typeface="Constantia"/>
              <a:cs typeface="+mn-cs"/>
            </a:endParaRPr>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grpSp>
    </p:spTree>
    <p:extLst>
      <p:ext uri="{BB962C8B-B14F-4D97-AF65-F5344CB8AC3E}">
        <p14:creationId xmlns:p14="http://schemas.microsoft.com/office/powerpoint/2010/main" val="28038858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8/25/2022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94671900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fontAlgn="base">
              <a:spcBef>
                <a:spcPct val="0"/>
              </a:spcBef>
              <a:spcAft>
                <a:spcPct val="0"/>
              </a:spcAft>
              <a:defRPr/>
            </a:pPr>
            <a:fld id="{046C1E6C-7028-4BF1-8CA4-45E388D6F3FB}"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2186227366"/>
      </p:ext>
    </p:extLst>
  </p:cSld>
  <p:clrMap bg1="dk2" tx1="lt1" bg2="dk1"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1845788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sing How great is our God You're the name above all names (how  great is our God, sing with me) You are</a:t>
            </a:r>
          </a:p>
        </p:txBody>
      </p:sp>
    </p:spTree>
    <p:extLst>
      <p:ext uri="{BB962C8B-B14F-4D97-AF65-F5344CB8AC3E}">
        <p14:creationId xmlns:p14="http://schemas.microsoft.com/office/powerpoint/2010/main" val="291569776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76200"/>
            <a:ext cx="119634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Deuteronomy 28:15-20</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15 "But it shall come to pass, if you do not obey the voice of the LORD your God, to observe carefully all His commandments and His statutes which I command you today, that all these curses will come upon you and overtake you: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lvl="0" algn="ctr">
              <a:defRPr/>
            </a:pPr>
            <a:endParaRPr kumimoji="0" lang="en-US" sz="4000" b="0" i="0" u="none" strike="noStrike" kern="1200" cap="none" spc="0" normalizeH="0" baseline="0" noProof="0" dirty="0">
              <a:ln>
                <a:noFill/>
              </a:ln>
              <a:solidFill>
                <a:srgbClr val="FFFFFF"/>
              </a:solidFill>
              <a:effectLst/>
              <a:uLnTx/>
              <a:uFillTx/>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16 Cursed shall you be in the city, and cursed shall you be in the country. 17 Cursed shall be your basket and your kneading bowl. 18 Cursed shall be the fruit of your body and the produce of your land, the increase of your cattle and the offspring of your flocks. 19 Cursed shall you be when you come in, and cursed shall you be when you go out.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4000"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7150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20 "The LORD will send on you cursing, confusion, and rebuke in all that you set your hand to do, until you are destroyed and until you perish quickly, because of the wickedness of your doings in which you have forsaken Me.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2268200" cy="6019800"/>
          </a:xfrm>
          <a:prstGeom prst="rect">
            <a:avLst/>
          </a:prstGeom>
        </p:spPr>
        <p:txBody>
          <a:bodyPr/>
          <a:lstStyle/>
          <a:p>
            <a:pPr marL="0" marR="0" algn="ctr">
              <a:lnSpc>
                <a:spcPct val="115000"/>
              </a:lnSpc>
              <a:spcBef>
                <a:spcPts val="0"/>
              </a:spcBef>
              <a:spcAft>
                <a:spcPts val="0"/>
              </a:spcAft>
            </a:pP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Deuteronomy 28:47-51</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47 "Because you did not serve the LORD your God with joy and gladness of heart, for the abundance of everything, 48 therefore you shall serve your enemies, whom the LORD will send against you, in hunger, in thirst, in nakedness, and in need of everything; and He will put a yoke of iron on your neck until He has destroyed you.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kumimoji="0" lang="en-US" sz="38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49 The LORD will bring a nation against you from afar, from the end of the earth, as swift as the eagle flies, a nation whose language you will not understand, 50 a nation of fierce countenance, which does not respect the elderly nor show favor to the young.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4000"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10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51 And they shall eat the increase of your livestock and the produce of your land, until you are destroyed; they shall not leave you grain or new wine or oil, or the increase of your cattle or the offspring of your flocks, until they have destroyed you.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10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The Unholy Trinity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236119785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029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
        <p:nvSpPr>
          <p:cNvPr id="4" name="Rectangle 3"/>
          <p:cNvSpPr txBox="1">
            <a:spLocks noChangeArrowheads="1"/>
          </p:cNvSpPr>
          <p:nvPr/>
        </p:nvSpPr>
        <p:spPr>
          <a:xfrm>
            <a:off x="0" y="0"/>
            <a:ext cx="12192000" cy="51054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Baal, Ashtoreth and Molech</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62484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Baal the Possessor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10000"/>
          </a:schemeClr>
        </a:solidFill>
        <a:effectLst/>
      </p:bgPr>
    </p:bg>
    <p:spTree>
      <p:nvGrpSpPr>
        <p:cNvPr id="1" name=""/>
        <p:cNvGrpSpPr/>
        <p:nvPr/>
      </p:nvGrpSpPr>
      <p:grpSpPr>
        <a:xfrm>
          <a:off x="0" y="0"/>
          <a:ext cx="0" cy="0"/>
          <a:chOff x="0" y="0"/>
          <a:chExt cx="0" cy="0"/>
        </a:xfrm>
      </p:grpSpPr>
      <p:pic>
        <p:nvPicPr>
          <p:cNvPr id="4" name="Picture 3" descr="A picture containing dinosaur&#10;&#10;Description automatically generated">
            <a:extLst>
              <a:ext uri="{FF2B5EF4-FFF2-40B4-BE49-F238E27FC236}">
                <a16:creationId xmlns:a16="http://schemas.microsoft.com/office/drawing/2014/main" id="{9EFEB449-7BEE-8A6A-F66D-9877BA6379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0"/>
            <a:ext cx="5562600" cy="69342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worthy of our praise (how great is our God, and all will see) And my heart will sing How great is our God</a:t>
            </a:r>
          </a:p>
        </p:txBody>
      </p:sp>
    </p:spTree>
    <p:extLst>
      <p:ext uri="{BB962C8B-B14F-4D97-AF65-F5344CB8AC3E}">
        <p14:creationId xmlns:p14="http://schemas.microsoft.com/office/powerpoint/2010/main" val="38790473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105400"/>
          </a:xfrm>
          <a:prstGeom prst="rect">
            <a:avLst/>
          </a:prstGeom>
        </p:spPr>
        <p:txBody>
          <a:bodyPr/>
          <a:lstStyle/>
          <a:p>
            <a:pPr marL="0" marR="0" algn="ctr">
              <a:lnSpc>
                <a:spcPct val="115000"/>
              </a:lnSpc>
              <a:spcBef>
                <a:spcPts val="0"/>
              </a:spcBef>
              <a:spcAft>
                <a:spcPts val="0"/>
              </a:spcAft>
            </a:pPr>
            <a:r>
              <a:rPr lang="en-US" sz="3900" b="1" u="sng" dirty="0">
                <a:effectLst/>
                <a:latin typeface="Verdana" panose="020B0604030504040204" pitchFamily="34" charset="0"/>
                <a:ea typeface="Calibri" panose="020F0502020204030204" pitchFamily="34" charset="0"/>
                <a:cs typeface="Times New Roman" panose="02020603050405020304" pitchFamily="18" charset="0"/>
              </a:rPr>
              <a:t>Judges 2:11-23</a:t>
            </a:r>
            <a:endParaRPr lang="en-US" sz="39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900" dirty="0">
                <a:effectLst/>
                <a:latin typeface="Verdana" panose="020B0604030504040204" pitchFamily="34" charset="0"/>
                <a:ea typeface="Calibri" panose="020F0502020204030204" pitchFamily="34" charset="0"/>
                <a:cs typeface="Times New Roman" panose="02020603050405020304" pitchFamily="18" charset="0"/>
              </a:rPr>
              <a:t>11 Then the children of Israel did evil in the sight of the LORD, and served the Baals; 12 and they forsook the LORD God of their fathers, who had brought them out of the land of Egypt; and they followed other gods from among the gods of the people who were all around them, and they bowed down to them; and they provoked the LORD to anger. </a:t>
            </a:r>
            <a:endParaRPr lang="en-US" sz="3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9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9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9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7348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13 They forsook the LORD and served Baal and the </a:t>
            </a:r>
            <a:r>
              <a:rPr lang="en-US" sz="4000" dirty="0" err="1">
                <a:effectLst/>
                <a:latin typeface="Verdana" panose="020B0604030504040204" pitchFamily="34" charset="0"/>
                <a:ea typeface="Calibri" panose="020F0502020204030204" pitchFamily="34" charset="0"/>
                <a:cs typeface="Times New Roman" panose="02020603050405020304" pitchFamily="18" charset="0"/>
              </a:rPr>
              <a:t>Ashtoreths</a:t>
            </a:r>
            <a:r>
              <a:rPr lang="en-US" sz="4000" dirty="0">
                <a:effectLst/>
                <a:latin typeface="Verdana" panose="020B0604030504040204" pitchFamily="34" charset="0"/>
                <a:ea typeface="Calibri" panose="020F0502020204030204" pitchFamily="34" charset="0"/>
                <a:cs typeface="Times New Roman" panose="02020603050405020304" pitchFamily="18" charset="0"/>
              </a:rPr>
              <a:t>. 14 And the anger of the LORD was hot against Israel. So He delivered them into the hands of plunderers who despoiled them; and He sold them into the hands of their enemies all around, so that they could no longer stand before their enemies.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15 Wherever they went out, the hand of the LORD was against them for calamity, as the LORD had said, and as the LORD had sworn to them. And they were greatly distressed. 16 Nevertheless, the LORD raised up judges who delivered them out of the hand of those who plundered them.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029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
        <p:nvSpPr>
          <p:cNvPr id="3" name="Rectangle 3"/>
          <p:cNvSpPr txBox="1">
            <a:spLocks noChangeArrowheads="1"/>
          </p:cNvSpPr>
          <p:nvPr/>
        </p:nvSpPr>
        <p:spPr>
          <a:xfrm>
            <a:off x="228600" y="76200"/>
            <a:ext cx="115824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17 Yet they would not listen to their judges, but they played the harlot with other gods, and bowed down to them. They turned quickly from the way in which their fathers walked, in obeying the commandments of the LORD; they did not do so.</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4000"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18 And when the LORD raised up judges for them, the LORD was with the judge and delivered them out of the hand of their enemies all the days of the judge; for the LORD was moved to pity by their groaning because of those who oppressed them and harassed them.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6172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19 And it came to pass, when the judge was dead, that they reverted and behaved more corruptly than their fathers, by following other gods, to serve them and bow down to them. They did not cease from their own doings nor from their stubborn way.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4000"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20 Then the anger of the LORD was hot against Israel; and He said, "Because this nation has transgressed My covenant which I commanded their fathers, and has not heeded My voice, 21 I also will no longer drive out before them any of the nations which Joshua left when he died,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8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255485832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22 so that through them I may test Israel, whether they will keep the ways of the LORD, to walk in them as their fathers kept them, or not." 23 Therefore the LORD left those nations, without driving them out immediately; nor did He deliver them into the hand of Joshua.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33867849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The Enchantress Ashtoreth</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b="1" dirty="0">
              <a:effectLst/>
              <a:latin typeface="Verdana" panose="020B060403050404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225830324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10000"/>
          </a:schemeClr>
        </a:solidFill>
        <a:effectLst/>
      </p:bgPr>
    </p:bg>
    <p:spTree>
      <p:nvGrpSpPr>
        <p:cNvPr id="1" name=""/>
        <p:cNvGrpSpPr/>
        <p:nvPr/>
      </p:nvGrpSpPr>
      <p:grpSpPr>
        <a:xfrm>
          <a:off x="0" y="0"/>
          <a:ext cx="0" cy="0"/>
          <a:chOff x="0" y="0"/>
          <a:chExt cx="0" cy="0"/>
        </a:xfrm>
      </p:grpSpPr>
      <p:pic>
        <p:nvPicPr>
          <p:cNvPr id="4" name="Picture 3" descr="A picture containing text, building, stone, sculpture&#10;&#10;Description automatically generated">
            <a:extLst>
              <a:ext uri="{FF2B5EF4-FFF2-40B4-BE49-F238E27FC236}">
                <a16:creationId xmlns:a16="http://schemas.microsoft.com/office/drawing/2014/main" id="{995E84E4-800D-A779-1261-9563E31205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0"/>
            <a:ext cx="6629400" cy="6858000"/>
          </a:xfrm>
          <a:prstGeom prst="rect">
            <a:avLst/>
          </a:prstGeom>
        </p:spPr>
      </p:pic>
    </p:spTree>
    <p:extLst>
      <p:ext uri="{BB962C8B-B14F-4D97-AF65-F5344CB8AC3E}">
        <p14:creationId xmlns:p14="http://schemas.microsoft.com/office/powerpoint/2010/main" val="1362652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How great is our God, sing with me How great is our God, and all will see How great, how great is our God</a:t>
            </a:r>
          </a:p>
        </p:txBody>
      </p:sp>
    </p:spTree>
    <p:extLst>
      <p:ext uri="{BB962C8B-B14F-4D97-AF65-F5344CB8AC3E}">
        <p14:creationId xmlns:p14="http://schemas.microsoft.com/office/powerpoint/2010/main" val="376392391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This goddess had many names throughout the World. They were Ishtar, </a:t>
            </a:r>
            <a:r>
              <a:rPr lang="en-US" sz="4000" b="1" dirty="0" err="1">
                <a:effectLst/>
                <a:latin typeface="Verdana" panose="020B0604030504040204" pitchFamily="34" charset="0"/>
                <a:ea typeface="Calibri" panose="020F0502020204030204" pitchFamily="34" charset="0"/>
                <a:cs typeface="Times New Roman" panose="02020603050405020304" pitchFamily="18" charset="0"/>
              </a:rPr>
              <a:t>Aphrodites</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Venus and the Bible called her Ashtoreth</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48514526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10000"/>
          </a:schemeClr>
        </a:solidFill>
        <a:effectLst/>
      </p:bgPr>
    </p:bg>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just">
              <a:lnSpc>
                <a:spcPct val="115000"/>
              </a:lnSpc>
              <a:spcBef>
                <a:spcPts val="0"/>
              </a:spcBef>
              <a:spcAft>
                <a:spcPts val="0"/>
              </a:spcAft>
            </a:pPr>
            <a:r>
              <a:rPr lang="en-US" sz="1800" dirty="0">
                <a:effectLst/>
                <a:latin typeface="Verdana" panose="020B060403050404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800" b="1" dirty="0">
                <a:effectLst/>
                <a:latin typeface="Verdana" panose="020B0604030504040204" pitchFamily="34" charset="0"/>
                <a:ea typeface="Calibri" panose="020F0502020204030204" pitchFamily="34" charset="0"/>
                <a:cs typeface="Times New Roman" panose="02020603050405020304" pitchFamily="18" charset="0"/>
              </a:rPr>
              <a:t> </a:t>
            </a: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pic>
        <p:nvPicPr>
          <p:cNvPr id="4" name="Picture 3" descr="A picture containing text, building, stone, sculpture&#10;&#10;Description automatically generated">
            <a:extLst>
              <a:ext uri="{FF2B5EF4-FFF2-40B4-BE49-F238E27FC236}">
                <a16:creationId xmlns:a16="http://schemas.microsoft.com/office/drawing/2014/main" id="{2A572012-A453-DCC5-7254-F4E6700D3E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8038" y="0"/>
            <a:ext cx="5155924" cy="6858000"/>
          </a:xfrm>
          <a:prstGeom prst="rect">
            <a:avLst/>
          </a:prstGeom>
        </p:spPr>
      </p:pic>
    </p:spTree>
    <p:extLst>
      <p:ext uri="{BB962C8B-B14F-4D97-AF65-F5344CB8AC3E}">
        <p14:creationId xmlns:p14="http://schemas.microsoft.com/office/powerpoint/2010/main" val="258048352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algn="just">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Photo&gt; Temple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7200" dirty="0">
                <a:effectLst/>
                <a:latin typeface="Verdana" panose="020B0604030504040204" pitchFamily="34" charset="0"/>
                <a:ea typeface="Calibri" panose="020F0502020204030204" pitchFamily="34" charset="0"/>
                <a:cs typeface="Times New Roman" panose="02020603050405020304" pitchFamily="18" charset="0"/>
              </a:rPr>
              <a:t>  </a:t>
            </a:r>
            <a:endParaRPr lang="en-US" sz="7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pic>
        <p:nvPicPr>
          <p:cNvPr id="4" name="Picture 3" descr="A picture containing rock, sky, outdoor, stone&#10;&#10;Description automatically generated">
            <a:extLst>
              <a:ext uri="{FF2B5EF4-FFF2-40B4-BE49-F238E27FC236}">
                <a16:creationId xmlns:a16="http://schemas.microsoft.com/office/drawing/2014/main" id="{6443025E-04E4-7D92-D57B-279D4D3568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9139838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This area is now modern Iraq, Kuwait, Turkey and Syria</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255404389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Molech The Destroyer</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231075688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4. Do our prayers change God’s mind?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pic>
        <p:nvPicPr>
          <p:cNvPr id="4" name="Picture 3" descr="A picture containing text, outdoor, black, player&#10;&#10;Description automatically generated">
            <a:extLst>
              <a:ext uri="{FF2B5EF4-FFF2-40B4-BE49-F238E27FC236}">
                <a16:creationId xmlns:a16="http://schemas.microsoft.com/office/drawing/2014/main" id="{90FD8D82-1B2F-4CCA-A620-D1EB8E1657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79066700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3900" b="1" u="sng" dirty="0">
                <a:effectLst/>
                <a:latin typeface="Verdana" panose="020B0604030504040204" pitchFamily="34" charset="0"/>
                <a:ea typeface="Calibri" panose="020F0502020204030204" pitchFamily="34" charset="0"/>
                <a:cs typeface="Times New Roman" panose="02020603050405020304" pitchFamily="18" charset="0"/>
              </a:rPr>
              <a:t>Jeremiah 32:26-35</a:t>
            </a:r>
            <a:endParaRPr lang="en-US" sz="39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900" dirty="0">
                <a:effectLst/>
                <a:latin typeface="Verdana" panose="020B0604030504040204" pitchFamily="34" charset="0"/>
                <a:ea typeface="Calibri" panose="020F0502020204030204" pitchFamily="34" charset="0"/>
                <a:cs typeface="Times New Roman" panose="02020603050405020304" pitchFamily="18" charset="0"/>
              </a:rPr>
              <a:t>26 Then the word of the LORD came to Jeremiah, saying, 27 "Behold, I am the LORD, the God of all flesh. Is there anything too hard for Me? 28 Therefore thus says the LORD: 'Behold, I will give this city into the hand of the Chaldeans, into the hand of Nebuchadnezzar king of Babylon, and he shall take it. </a:t>
            </a:r>
            <a:endParaRPr lang="en-US" sz="3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9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9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9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380554052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29 And the Chaldeans who fight against this city shall come and set fire to this city and burn it, with the houses on whose roofs they have offered incense to Baal and poured out drink offerings to other gods, to provoke Me to anger; 30 because the children of Israel and the children of Judah have done only evil before Me from their youth. For the children of Israel have provoked Me only to anger with the work of their hands," says the LORD.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7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320702013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31 For this city has been to Me a provocation of My anger and My fury from the day that they built it, even to this day; so I will remove it from before My face 32 because of all the evil of the children of Israel and the children of Judah, which they have done to provoke Me to anger--they, their kings, their princes, their priests, their prophets, the men of Judah, and the inhabitants of Jerusalem.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89656950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33 And they have turned to Me the back, and not the face; though I taught them, rising up early and teaching them, yet they have not listened to receive instruction. 34 But they set their abominations in the house which is called by My name, to defile it.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2661588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How great is our God, sing with me How great is our God, and all will see How great, how great is our God</a:t>
            </a:r>
          </a:p>
        </p:txBody>
      </p:sp>
    </p:spTree>
    <p:extLst>
      <p:ext uri="{BB962C8B-B14F-4D97-AF65-F5344CB8AC3E}">
        <p14:creationId xmlns:p14="http://schemas.microsoft.com/office/powerpoint/2010/main" val="311315338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35 And they built the high places of Baal which are in the Valley of the Son of Hinnom, to cause their sons and their daughters to pass through the fire to Molech, which I did not command them, nor did it come into My mind that they should do this abomination, to cause Judah to sin.'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9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75965077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Revelation 12:7-10</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7 And war broke out in heaven: Michael and his angels fought with the dragon; and the dragon and his angels fought, 8 but they did not prevail, nor was a place found for them in heaven any longer.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89358051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9 So the great dragon was cast out, that serpent of old, called the Devil and Satan, who deceives the whole world; he was cast to the earth, and his angels were cast out with him.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4000" dirty="0"/>
              <a:t> </a:t>
            </a:r>
          </a:p>
          <a:p>
            <a:pPr marL="0" marR="0" algn="ctr">
              <a:lnSpc>
                <a:spcPct val="115000"/>
              </a:lnSpc>
              <a:spcBef>
                <a:spcPts val="0"/>
              </a:spcBef>
              <a:spcAft>
                <a:spcPts val="0"/>
              </a:spcAft>
            </a:pPr>
            <a:r>
              <a:rPr lang="en-US" sz="44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4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314266166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5000" b="1" dirty="0">
                <a:effectLst/>
                <a:latin typeface="Verdana" panose="020B0604030504040204" pitchFamily="34" charset="0"/>
                <a:ea typeface="Calibri" panose="020F0502020204030204" pitchFamily="34" charset="0"/>
                <a:cs typeface="Times New Roman" panose="02020603050405020304" pitchFamily="18" charset="0"/>
              </a:rPr>
              <a:t>America</a:t>
            </a:r>
            <a:endParaRPr lang="en-US" sz="5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5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5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64066912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4. How would you characterize your prayer life?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pic>
        <p:nvPicPr>
          <p:cNvPr id="4" name="Picture 3" descr="A group of people sitting around a table&#10;&#10;Description automatically generated with low confidence">
            <a:extLst>
              <a:ext uri="{FF2B5EF4-FFF2-40B4-BE49-F238E27FC236}">
                <a16:creationId xmlns:a16="http://schemas.microsoft.com/office/drawing/2014/main" id="{81015CB8-EDD5-7AB3-208D-0C2B031226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9500180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5. What keeps you from being faithful in prayer?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pic>
        <p:nvPicPr>
          <p:cNvPr id="4" name="Picture 3" descr="A picture containing person, indoor, floor, group&#10;&#10;Description automatically generated">
            <a:extLst>
              <a:ext uri="{FF2B5EF4-FFF2-40B4-BE49-F238E27FC236}">
                <a16:creationId xmlns:a16="http://schemas.microsoft.com/office/drawing/2014/main" id="{80E2C5FA-3979-C2C1-B58C-23B39EC4FE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1702279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6. What are you forfeiting when you don’t pray?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pic>
        <p:nvPicPr>
          <p:cNvPr id="4" name="Picture 3" descr="A picture containing text, tree, outdoor&#10;&#10;Description automatically generated">
            <a:extLst>
              <a:ext uri="{FF2B5EF4-FFF2-40B4-BE49-F238E27FC236}">
                <a16:creationId xmlns:a16="http://schemas.microsoft.com/office/drawing/2014/main" id="{1A397AC5-B064-FE72-9385-29B12637A7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6700866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“Since we ought to be no less persuaded that the propitious smiles of heaven, can never be expected on a nation that disregards the eternal rules of order and right, which heaven itself has ordained. And since the preservation of the sacred fire of liberty, and the destiny of the republican model of government, are justly considered as deeply,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perhaps as finally staked on the experiment entrusted to the hands of the American people”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President George Washington                                                                         April 20, 1789</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2890150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perhaps as finally staked on the experiment entrusted to the hands of the American people”</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President George Washington                                                                         April 20, 1789</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icture containing person, outdoor, standing, group&#10;&#10;Description automatically generated">
            <a:extLst>
              <a:ext uri="{FF2B5EF4-FFF2-40B4-BE49-F238E27FC236}">
                <a16:creationId xmlns:a16="http://schemas.microsoft.com/office/drawing/2014/main" id="{35CE99BB-3CB9-7D76-3117-56EBD39AAC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58768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400" dirty="0">
                <a:solidFill>
                  <a:schemeClr val="bg1"/>
                </a:solidFill>
                <a:latin typeface="Arial" panose="020B0604020202020204" pitchFamily="34" charset="0"/>
                <a:ea typeface="+mn-lt"/>
                <a:cs typeface="Arial" panose="020B0604020202020204" pitchFamily="34" charset="0"/>
              </a:rPr>
              <a:t>How great is our God, sing with me How great is our God, and all will see How great, </a:t>
            </a:r>
          </a:p>
        </p:txBody>
      </p:sp>
    </p:spTree>
    <p:extLst>
      <p:ext uri="{BB962C8B-B14F-4D97-AF65-F5344CB8AC3E}">
        <p14:creationId xmlns:p14="http://schemas.microsoft.com/office/powerpoint/2010/main" val="148016546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perhaps as finally staked on the experiment entrusted to the hands of the American people”</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President George Washington                                                                         April 20, 1789</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erson and a group of children&#10;&#10;Description automatically generated with low confidence">
            <a:extLst>
              <a:ext uri="{FF2B5EF4-FFF2-40B4-BE49-F238E27FC236}">
                <a16:creationId xmlns:a16="http://schemas.microsoft.com/office/drawing/2014/main" id="{0F9E9DD2-5DCB-2780-E320-264A3CAD64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4797797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perhaps as finally staked on the experiment entrusted to the hands of the American people”</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President George Washington                                                                         April 20, 1789</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icture containing text, person, eating, drinking&#10;&#10;Description automatically generated">
            <a:extLst>
              <a:ext uri="{FF2B5EF4-FFF2-40B4-BE49-F238E27FC236}">
                <a16:creationId xmlns:a16="http://schemas.microsoft.com/office/drawing/2014/main" id="{115E5696-5368-7877-850C-DB0CA0D31A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3946306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10000"/>
          </a:schemeClr>
        </a:solidFill>
        <a:effectLst/>
      </p:bgPr>
    </p:bg>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F2D64CBB-5C2D-1648-3CFE-F8C1C5AF1A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5" name="TextBox 4">
            <a:extLst>
              <a:ext uri="{FF2B5EF4-FFF2-40B4-BE49-F238E27FC236}">
                <a16:creationId xmlns:a16="http://schemas.microsoft.com/office/drawing/2014/main" id="{92A29E20-8CAC-E4BA-FC8E-193D602AFDA4}"/>
              </a:ext>
            </a:extLst>
          </p:cNvPr>
          <p:cNvSpPr txBox="1"/>
          <p:nvPr/>
        </p:nvSpPr>
        <p:spPr>
          <a:xfrm>
            <a:off x="228600" y="533400"/>
            <a:ext cx="5029200" cy="1323439"/>
          </a:xfrm>
          <a:prstGeom prst="rect">
            <a:avLst/>
          </a:prstGeom>
          <a:noFill/>
        </p:spPr>
        <p:txBody>
          <a:bodyPr wrap="square" rtlCol="0">
            <a:spAutoFit/>
          </a:bodyPr>
          <a:lstStyle/>
          <a:p>
            <a:pPr algn="ctr"/>
            <a:r>
              <a:rPr lang="en-US" sz="4000" b="0" i="0" dirty="0">
                <a:effectLst/>
                <a:latin typeface="Google Sans"/>
              </a:rPr>
              <a:t>Atheist</a:t>
            </a:r>
          </a:p>
          <a:p>
            <a:pPr algn="ctr"/>
            <a:r>
              <a:rPr lang="en-US" sz="4000" b="0" i="0" dirty="0">
                <a:effectLst/>
                <a:latin typeface="Google Sans"/>
              </a:rPr>
              <a:t>Madalyn Murray O'Hair</a:t>
            </a:r>
            <a:r>
              <a:rPr lang="en-US" sz="4000" dirty="0"/>
              <a:t> </a:t>
            </a:r>
          </a:p>
        </p:txBody>
      </p:sp>
    </p:spTree>
    <p:extLst>
      <p:ext uri="{BB962C8B-B14F-4D97-AF65-F5344CB8AC3E}">
        <p14:creationId xmlns:p14="http://schemas.microsoft.com/office/powerpoint/2010/main" val="333111874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On June 25, 1962, the United States Supreme Court decided in </a:t>
            </a:r>
            <a:r>
              <a:rPr lang="en-US" sz="4000" b="1" i="1" dirty="0">
                <a:effectLst/>
                <a:latin typeface="Verdana" panose="020B0604030504040204" pitchFamily="34" charset="0"/>
                <a:ea typeface="Calibri" panose="020F0502020204030204" pitchFamily="34" charset="0"/>
                <a:cs typeface="Times New Roman" panose="02020603050405020304" pitchFamily="18" charset="0"/>
              </a:rPr>
              <a:t>Engel v. Vitale</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that a prayer approved by the New York Board of Regents for use in schools violated the First Amendment by constituting an establishment of religion.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729099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3700" b="1" dirty="0">
                <a:effectLst/>
                <a:latin typeface="Verdana" panose="020B0604030504040204" pitchFamily="34" charset="0"/>
                <a:ea typeface="Calibri" panose="020F0502020204030204" pitchFamily="34" charset="0"/>
                <a:cs typeface="Times New Roman" panose="02020603050405020304" pitchFamily="18" charset="0"/>
              </a:rPr>
              <a:t>The following year, in </a:t>
            </a:r>
            <a:r>
              <a:rPr lang="en-US" sz="3700" b="1" i="1" dirty="0">
                <a:effectLst/>
                <a:latin typeface="Verdana" panose="020B0604030504040204" pitchFamily="34" charset="0"/>
                <a:ea typeface="Calibri" panose="020F0502020204030204" pitchFamily="34" charset="0"/>
                <a:cs typeface="Times New Roman" panose="02020603050405020304" pitchFamily="18" charset="0"/>
              </a:rPr>
              <a:t>Abington School District v. Schempp</a:t>
            </a:r>
            <a:r>
              <a:rPr lang="en-US" sz="3700" b="1" dirty="0">
                <a:effectLst/>
                <a:latin typeface="Verdana" panose="020B0604030504040204" pitchFamily="34" charset="0"/>
                <a:ea typeface="Calibri" panose="020F0502020204030204" pitchFamily="34" charset="0"/>
                <a:cs typeface="Times New Roman" panose="02020603050405020304" pitchFamily="18" charset="0"/>
              </a:rPr>
              <a:t>, the Court disallowed Bible readings in public schools for similar reasons. These two landmark Supreme Court decisions centered on the place of religion in public education, and particularly the place of Protestantism, which had long been accepted as the given American faith tradition.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7039148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Both decisions ultimately changed the face of American civil society, and in turn, helped usher in the last half-century of the culture wars.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752571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Schools, Courts, Culture, </a:t>
            </a: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Family and Society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716874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Thessalonians 4:13-18</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13 But I do not want you to be ignorant, brethren, concerning those who have fallen asleep, lest you sorrow as others who have no hope. 14 For if we believe that Jesus died and rose again, even so God will bring with Him those who sleep in Jesus.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group of people on a bus&#10;&#10;Description automatically generated with medium confidence">
            <a:extLst>
              <a:ext uri="{FF2B5EF4-FFF2-40B4-BE49-F238E27FC236}">
                <a16:creationId xmlns:a16="http://schemas.microsoft.com/office/drawing/2014/main" id="{81CAF37F-06AC-CC35-FF11-1646F7CB90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119786443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Thessalonians 4:13-18</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13 But I do not want you to be ignorant, brethren, concerning those who have fallen asleep, lest you sorrow as others who have no hope. 14 For if we believe that Jesus died and rose again, even so God will bring with Him those who sleep in Jesus.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group of people on a car&#10;&#10;Description automatically generated with low confidence">
            <a:extLst>
              <a:ext uri="{FF2B5EF4-FFF2-40B4-BE49-F238E27FC236}">
                <a16:creationId xmlns:a16="http://schemas.microsoft.com/office/drawing/2014/main" id="{EB03E34F-5593-6934-C672-1F7F1E4BE5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7839094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Thessalonians 4:13-18</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13 But I do not want you to be ignorant, brethren, concerning those who have fallen asleep, lest you sorrow as others who have no hope. 14 For if we believe that Jesus died and rose again, even so God will bring with Him those who sleep in Jesus.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erson standing in front of a crowd&#10;&#10;Description automatically generated with medium confidence">
            <a:extLst>
              <a:ext uri="{FF2B5EF4-FFF2-40B4-BE49-F238E27FC236}">
                <a16:creationId xmlns:a16="http://schemas.microsoft.com/office/drawing/2014/main" id="{68D9BF3C-A055-2829-1A76-00E9263DDD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607268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how great is our God</a:t>
            </a:r>
          </a:p>
        </p:txBody>
      </p:sp>
    </p:spTree>
    <p:extLst>
      <p:ext uri="{BB962C8B-B14F-4D97-AF65-F5344CB8AC3E}">
        <p14:creationId xmlns:p14="http://schemas.microsoft.com/office/powerpoint/2010/main" val="389376755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Thessalonians 4:13-18</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13 But I do not want you to be ignorant, brethren, concerning those who have fallen asleep, lest you sorrow as others who have no hope. 14 For if we believe that Jesus died and rose again, even so God will bring with Him those who sleep in Jesus.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A group of people wearing clothing&#10;&#10;Description automatically generated with medium confidence">
            <a:extLst>
              <a:ext uri="{FF2B5EF4-FFF2-40B4-BE49-F238E27FC236}">
                <a16:creationId xmlns:a16="http://schemas.microsoft.com/office/drawing/2014/main" id="{F7A4DEF3-ED66-668D-49FC-B73B7067F7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223589958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Thessalonians 4:13-18</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13 But I do not want you to be ignorant, brethren, concerning those who have fallen asleep, lest you sorrow as others who have no hope. 14 For if we believe that Jesus died and rose again, even so God will bring with Him those who sleep in Jesus.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large group of people holding a sign&#10;&#10;Description automatically generated with low confidence">
            <a:extLst>
              <a:ext uri="{FF2B5EF4-FFF2-40B4-BE49-F238E27FC236}">
                <a16:creationId xmlns:a16="http://schemas.microsoft.com/office/drawing/2014/main" id="{A2B5DE3D-7AAA-80BE-5219-DCF980269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1202619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Thessalonians 4:13-18</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13 But I do not want you to be ignorant, brethren, concerning those who have fallen asleep, lest you sorrow as others who have no hope. 14 For if we believe that Jesus died and rose again, even so God will bring with Him those who sleep in Jesus.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group of people marching in the street holding a large banner&#10;&#10;Description automatically generated with low confidence">
            <a:extLst>
              <a:ext uri="{FF2B5EF4-FFF2-40B4-BE49-F238E27FC236}">
                <a16:creationId xmlns:a16="http://schemas.microsoft.com/office/drawing/2014/main" id="{042EC08D-2362-C79D-432D-03EB604F44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411056615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Thessalonians 4:13-18</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13 But I do not want you to be ignorant, brethren, concerning those who have fallen asleep, lest you sorrow as others who have no hope. 14 For if we believe that Jesus died and rose again, even so God will bring with Him those who sleep in Jesus.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crowd of people holding flags&#10;&#10;Description automatically generated with medium confidence">
            <a:extLst>
              <a:ext uri="{FF2B5EF4-FFF2-40B4-BE49-F238E27FC236}">
                <a16:creationId xmlns:a16="http://schemas.microsoft.com/office/drawing/2014/main" id="{382B1807-9969-CDB4-5814-E90A4DDE8F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03050044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17 Then we who are alive and remain shall be caught up together with them in the clouds to meet the Lord in the air. And thus we shall always be with the Lord. 18 Therefore comfort one another with these words.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pic>
        <p:nvPicPr>
          <p:cNvPr id="4" name="Picture 3" descr="A picture containing text, outdoor, black, player&#10;&#10;Description automatically generated">
            <a:extLst>
              <a:ext uri="{FF2B5EF4-FFF2-40B4-BE49-F238E27FC236}">
                <a16:creationId xmlns:a16="http://schemas.microsoft.com/office/drawing/2014/main" id="{19D68EBB-7912-678A-3655-70FF4064CC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52422922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algn="ctr">
              <a:lnSpc>
                <a:spcPct val="115000"/>
              </a:lnSpc>
              <a:spcBef>
                <a:spcPts val="0"/>
              </a:spcBef>
              <a:spcAft>
                <a:spcPts val="0"/>
              </a:spcAft>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Roe v. Wade, 410 U.S. 113 (1973),[1] was a landmark decision of the U.S. Supreme Court in which the Court ruled that the Constitution of the United States conferred the right to have an abortion.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5837011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algn="ctr">
              <a:lnSpc>
                <a:spcPct val="115000"/>
              </a:lnSpc>
              <a:spcBef>
                <a:spcPts val="0"/>
              </a:spcBef>
              <a:spcAft>
                <a:spcPts val="0"/>
              </a:spcAft>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The decision struck down many federal and state abortion laws,[2][3] and caused an ongoing abortion debate in the United States about whether, or to what extent, abortion should be legal, who should decide the legality of abortion, and what the role of moral and religious views in the political sphere should be.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8175459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The decision also shaped debate concerning which methods the Supreme Court should use in constitutional adjudication.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889506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Over 63 million abortions have occurred in the US since Roe v. Wade decision in 1973</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263014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Fox News Reported more than 63 million abortions are estimated to have taken place in the U.S. since the Supreme Court's 1973 Roe v. Wade ruling that granted federal protections to women seeking to terminate their pregnancies, according to one analysis.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7291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400" b="1" dirty="0">
                <a:solidFill>
                  <a:schemeClr val="bg1"/>
                </a:solidFill>
                <a:latin typeface="Arial"/>
                <a:ea typeface="+mn-lt"/>
                <a:cs typeface="+mn-lt"/>
              </a:rPr>
              <a:t>Graves into Gardens</a:t>
            </a:r>
          </a:p>
          <a:p>
            <a:pPr marL="0" indent="0" algn="ctr">
              <a:buNone/>
            </a:pPr>
            <a:r>
              <a:rPr lang="en-US" sz="4400" b="1" dirty="0">
                <a:solidFill>
                  <a:schemeClr val="bg1"/>
                </a:solidFill>
                <a:latin typeface="Arial"/>
                <a:ea typeface="+mn-lt"/>
                <a:cs typeface="+mn-lt"/>
              </a:rPr>
              <a:t>(Elevation Worship)</a:t>
            </a:r>
          </a:p>
        </p:txBody>
      </p:sp>
    </p:spTree>
    <p:extLst>
      <p:ext uri="{BB962C8B-B14F-4D97-AF65-F5344CB8AC3E}">
        <p14:creationId xmlns:p14="http://schemas.microsoft.com/office/powerpoint/2010/main" val="248803342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The National Right to Life Committee (NRLC), the nation's oldest pro-life organization, estimates that 63,459,781 abortions have taken place since 1973. That estimate was gathered by tracking data from the Centers for Disease Control and Prevention (CDC) and the Guttmacher Institute, which previously served as a research arm of the nation's preeminent abortion provider, Planned Parenthood.</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17 Then we who are alive and remain shall be caught up together with them in the clouds to meet the Lord in the air. And thus we shall always be with the Lord. 18 Therefore comfort one another with these words.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pic>
        <p:nvPicPr>
          <p:cNvPr id="4" name="Picture 3" descr="A picture containing text, outdoor, sky, building&#10;&#10;Description automatically generated">
            <a:extLst>
              <a:ext uri="{FF2B5EF4-FFF2-40B4-BE49-F238E27FC236}">
                <a16:creationId xmlns:a16="http://schemas.microsoft.com/office/drawing/2014/main" id="{C079FC49-4422-AC34-0C0E-0E4898645C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2272811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17 Then we who are alive and remain shall be caught up together with them in the clouds to meet the Lord in the air. And thus we shall always be with the Lord. 18 Therefore comfort one another with these words.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pic>
        <p:nvPicPr>
          <p:cNvPr id="4" name="Picture 3" descr="A group of people outside&#10;&#10;Description automatically generated with low confidence">
            <a:extLst>
              <a:ext uri="{FF2B5EF4-FFF2-40B4-BE49-F238E27FC236}">
                <a16:creationId xmlns:a16="http://schemas.microsoft.com/office/drawing/2014/main" id="{A98C03DD-A0C1-1CC7-3E5A-E3FCC8D50F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6695268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17 Then we who are alive and remain shall be caught up together with them in the clouds to meet the Lord in the air. And thus we shall always be with the Lord. 18 Therefore comfort one another with these words.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pic>
        <p:nvPicPr>
          <p:cNvPr id="4" name="Picture 3" descr="A group of people standing in front of a large arch&#10;&#10;Description automatically generated with medium confidence">
            <a:extLst>
              <a:ext uri="{FF2B5EF4-FFF2-40B4-BE49-F238E27FC236}">
                <a16:creationId xmlns:a16="http://schemas.microsoft.com/office/drawing/2014/main" id="{0D5436CD-3C01-EF62-1568-911FF54E39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2989540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17 Then we who are alive and remain shall be caught up together with them in the clouds to meet the Lord in the air. And thus we shall always be with the Lord. 18 Therefore comfort one another with these words.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pic>
        <p:nvPicPr>
          <p:cNvPr id="4" name="Picture 3" descr="A picture containing text, outdoor, black, player&#10;&#10;Description automatically generated">
            <a:extLst>
              <a:ext uri="{FF2B5EF4-FFF2-40B4-BE49-F238E27FC236}">
                <a16:creationId xmlns:a16="http://schemas.microsoft.com/office/drawing/2014/main" id="{19D68EBB-7912-678A-3655-70FF4064CC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92742638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17 Then we who are alive and remain shall be caught up together with them in the clouds to meet the Lord in the air. And thus we shall always be with the Lord. 18 Therefore comfort one another with these words.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pic>
        <p:nvPicPr>
          <p:cNvPr id="4" name="Picture 3" descr="A building with a sign on it&#10;&#10;Description automatically generated with low confidence">
            <a:extLst>
              <a:ext uri="{FF2B5EF4-FFF2-40B4-BE49-F238E27FC236}">
                <a16:creationId xmlns:a16="http://schemas.microsoft.com/office/drawing/2014/main" id="{B3D5855D-54E1-0F79-558E-72DD01A3C0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3805031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53266"/>
            <a:ext cx="11963400" cy="6073066"/>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8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Corinthians 15:50-54</a:t>
            </a:r>
            <a:endParaRPr kumimoji="0" lang="en-US" sz="38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50 Now this I say, brethren, that flesh and blood cannot inherit the kingdom of God; nor does corruption inherit incorruption. 51 Behold, I tell you a mystery: We shall not all sleep, but we shall all be changed-- 52 in a moment, in the twinkling of an eye, at the last trumpet. For the trumpet will sound, and the dead will be raised incorruptible, and we shall be changed. </a:t>
            </a: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pic>
        <p:nvPicPr>
          <p:cNvPr id="4" name="Picture 3" descr="A large crowd of people holding a sign&#10;&#10;Description automatically generated with low confidence">
            <a:extLst>
              <a:ext uri="{FF2B5EF4-FFF2-40B4-BE49-F238E27FC236}">
                <a16:creationId xmlns:a16="http://schemas.microsoft.com/office/drawing/2014/main" id="{EDD4F101-CCB4-F10B-0603-91752C75A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9104240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algn="ctr">
              <a:lnSpc>
                <a:spcPct val="115000"/>
              </a:lnSpc>
              <a:spcBef>
                <a:spcPts val="0"/>
              </a:spcBef>
              <a:spcAft>
                <a:spcPts val="0"/>
              </a:spcAft>
            </a:pPr>
            <a:r>
              <a:rPr lang="en-US" sz="3700" b="1" u="sng" dirty="0">
                <a:effectLst/>
                <a:latin typeface="Verdana" panose="020B0604030504040204" pitchFamily="34" charset="0"/>
                <a:ea typeface="Calibri" panose="020F0502020204030204" pitchFamily="34" charset="0"/>
                <a:cs typeface="Times New Roman" panose="02020603050405020304" pitchFamily="18" charset="0"/>
              </a:rPr>
              <a:t>2 Timothy 3:1-7</a:t>
            </a:r>
            <a:endParaRPr lang="en-US" sz="37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1 But know this, that in the last days perilous times will come: 2 For men will be lovers of themselves, lovers of money, boasters, proud, blasphemers, disobedient to parents, unthankful, unholy, 3 unloving, unforgiving, slanderers, without self-control, brutal, despisers of good, 4 traitors, headstrong, haughty, lovers of pleasure rather than lovers of God,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111706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5 having a form of godliness but denying its power. And from such people turn away! 6 For of this sort are those who creep into households and make captives of gullible women loaded down with sins, led away by various lusts, 7 always learning and never able to come to the knowledge of the truth.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620524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Matthew 12:43-45</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43 </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"When an unclean spirit goes out of a man, he goes through dry places, seeking rest, and finds none.</a:t>
            </a:r>
            <a:r>
              <a:rPr lang="en-US" sz="4000" dirty="0">
                <a:effectLst/>
                <a:latin typeface="Verdana" panose="020B0604030504040204" pitchFamily="34" charset="0"/>
                <a:ea typeface="Calibri" panose="020F0502020204030204" pitchFamily="34" charset="0"/>
                <a:cs typeface="Times New Roman" panose="02020603050405020304" pitchFamily="18" charset="0"/>
              </a:rPr>
              <a:t> 44 </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Then he says, 'I will return to my house from which I came.' And when he comes, he finds it empty, swept, and put in order.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64588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 searched the World but it couldn’t fill me. Man’s empty praise and treasures that fade Are never </a:t>
            </a:r>
          </a:p>
        </p:txBody>
      </p:sp>
    </p:spTree>
    <p:extLst>
      <p:ext uri="{BB962C8B-B14F-4D97-AF65-F5344CB8AC3E}">
        <p14:creationId xmlns:p14="http://schemas.microsoft.com/office/powerpoint/2010/main" val="183899290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45 </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Then he goes and takes with him seven other spirits more wicked than himself, and they enter and dwell there; and the last state of that man is worse than the first. So shall it also be with this wicked generation."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5694314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Ephesians 6:13-18</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13 Therefore take up the whole armor of God, that you may be able to withstand in the evil day, and having done all, to stand. 14 Stand therefore, having girded your waist with truth, having put on the breastplate of righteousness, 15 and having shod your feet with the preparation of the gospel of peace;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655165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16 above all, taking the shield of faith with which you will be able to quench all the fiery darts of the wicked one. 17 And take the helmet of salvation, and the sword of the Spirit, which is the word of God; 18 praying always with all prayer and supplication in the Spirit, being watchful to this end with all perseverance and supplication for all the saints—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5238166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3700" b="1" u="sng" dirty="0">
                <a:effectLst/>
                <a:latin typeface="Verdana" panose="020B0604030504040204" pitchFamily="34" charset="0"/>
                <a:ea typeface="Calibri" panose="020F0502020204030204" pitchFamily="34" charset="0"/>
                <a:cs typeface="Times New Roman" panose="02020603050405020304" pitchFamily="18" charset="0"/>
              </a:rPr>
              <a:t>Ephesians 6:10-12</a:t>
            </a:r>
            <a:endParaRPr lang="en-US" sz="37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10 Finally, my brethren, be strong in the Lord and in the power of His might. 11 Put on the whole armor of God, that you may be able to stand against the wiles of the devil. 12 For we do not wrestle against flesh and blood, but against principalities, against powers, against the rulers of the darkness of this age, against spiritual hosts of wickedness in the heavenly places.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1376569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Thessalonians 4:13-18</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13 But I do not want you to be ignorant, brethren, concerning those who have fallen asleep, lest you sorrow as others who have no hope. 14 For if we believe that Jesus died and rose again, even so God will bring with Him those who sleep in Jesus.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15 For this we say to you by the word of the Lord, that we who are alive and remain until the coming of the Lord will by no means precede those who are asleep. 16 For the Lord Himself will descend from heaven with a shout, with the voice of an archangel, and with the trumpet of God. And the dead in Christ will rise first.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17 Then we who are alive and remain shall be caught up together with them in the clouds to meet the Lord in the air. And thus we shall always be with the Lord. 18 Therefore comfort one another with these words.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683963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53266"/>
            <a:ext cx="11963400" cy="6073066"/>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8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Corinthians 15:50-54</a:t>
            </a:r>
            <a:endParaRPr kumimoji="0" lang="en-US" sz="38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50 Now this I say, brethren, that flesh and blood cannot inherit the kingdom of God; nor does corruption inherit incorruption. 51 Behold, I tell you a mystery: We shall not all sleep, but we shall all be changed-- 52 in a moment, in the twinkling of an eye, at the last trumpet. For the trumpet will sound, and the dead will be raised incorruptible, and we shall be changed. </a:t>
            </a: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938695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20396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53 For this corruptible must put on incorruption, and this mortal must put on immortality. 54 So when this corruptible has put on incorruption, and this mortal has put on immortality, then shall be brought to pass the saying that is written: "Death is swallowed up in victory."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22231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41018"/>
            <a:ext cx="8915400" cy="92794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r>
              <a:rPr kumimoji="0" lang="en-US" sz="4000" b="0" i="0" u="none" strike="noStrike" kern="1200" cap="none" spc="0" normalizeH="0" baseline="0" noProof="0" dirty="0">
                <a:ln>
                  <a:noFill/>
                </a:ln>
                <a:solidFill>
                  <a:srgbClr val="FFFFFF"/>
                </a:solidFill>
                <a:effectLst/>
                <a:uLnTx/>
                <a:uFillTx/>
                <a:latin typeface="Arial"/>
                <a:ea typeface="+mn-ea"/>
                <a:cs typeface="Arial"/>
              </a:rPr>
              <a:t>20 Again, when a righteous man turns from his righteousness and commits iniquity, and I lay a stumbling block before him, he shall die; because you did not give him warning, he shall die in his sin, and his righteousness which he has done shall not be remembered; but his blood I will require at your hand.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p>
        </p:txBody>
      </p:sp>
      <p:pic>
        <p:nvPicPr>
          <p:cNvPr id="3" name="Final Act Productions - Are You Ready">
            <a:hlinkClick r:id="" action="ppaction://media"/>
            <a:extLst>
              <a:ext uri="{FF2B5EF4-FFF2-40B4-BE49-F238E27FC236}">
                <a16:creationId xmlns:a16="http://schemas.microsoft.com/office/drawing/2014/main" id="{EE06DFC9-43CC-4E46-92C3-DD5C440356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3311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631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after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Enough. Then you came along and put me back together And every desire Is now satisfied here in</a:t>
            </a:r>
          </a:p>
        </p:txBody>
      </p:sp>
    </p:spTree>
    <p:extLst>
      <p:ext uri="{BB962C8B-B14F-4D97-AF65-F5344CB8AC3E}">
        <p14:creationId xmlns:p14="http://schemas.microsoft.com/office/powerpoint/2010/main" val="208709837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1963400" cy="5029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itchFamily="34" charset="0"/>
                <a:ea typeface="+mn-ea"/>
                <a:cs typeface="Arial" charset="0"/>
              </a:rPr>
              <a:t>Acts 2:38-39</a:t>
            </a:r>
            <a:endParaRPr kumimoji="0" lang="en-US" sz="4000" b="0" i="0" u="sng" strike="noStrike" kern="1200" cap="none" spc="0" normalizeH="0" baseline="0" noProof="0" dirty="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38 Then Peter said to them, "Repent, and let every one of you be baptized in the name of Jesus Christ for the remission of sins; and you shall receive the gift of the Holy Spirit. 39 For the promise is to you and to your children, and to all who are afar off, as many as the Lord our God will call."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p:txBody>
      </p:sp>
    </p:spTree>
    <p:extLst>
      <p:ext uri="{BB962C8B-B14F-4D97-AF65-F5344CB8AC3E}">
        <p14:creationId xmlns:p14="http://schemas.microsoft.com/office/powerpoint/2010/main" val="34533488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1580104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Your love. Oh’ there’s nothing better than you. There’s nothing better than you. Lord there’s nothing</a:t>
            </a:r>
          </a:p>
        </p:txBody>
      </p:sp>
    </p:spTree>
    <p:extLst>
      <p:ext uri="{BB962C8B-B14F-4D97-AF65-F5344CB8AC3E}">
        <p14:creationId xmlns:p14="http://schemas.microsoft.com/office/powerpoint/2010/main" val="3780064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400" b="1" dirty="0">
                <a:solidFill>
                  <a:schemeClr val="bg1"/>
                </a:solidFill>
                <a:latin typeface="Arial"/>
                <a:ea typeface="+mn-lt"/>
                <a:cs typeface="+mn-lt"/>
              </a:rPr>
              <a:t>“How Great Is Our God”</a:t>
            </a:r>
          </a:p>
          <a:p>
            <a:pPr marL="0" indent="0" algn="ctr">
              <a:buNone/>
            </a:pPr>
            <a:r>
              <a:rPr lang="en-US" sz="4400" b="1" dirty="0">
                <a:solidFill>
                  <a:schemeClr val="bg1"/>
                </a:solidFill>
                <a:latin typeface="Arial"/>
                <a:ea typeface="+mn-lt"/>
                <a:cs typeface="+mn-lt"/>
              </a:rPr>
              <a:t>(Chris Tomlin)</a:t>
            </a:r>
          </a:p>
        </p:txBody>
      </p:sp>
    </p:spTree>
    <p:extLst>
      <p:ext uri="{BB962C8B-B14F-4D97-AF65-F5344CB8AC3E}">
        <p14:creationId xmlns:p14="http://schemas.microsoft.com/office/powerpoint/2010/main" val="427378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Nothing is better than you. </a:t>
            </a:r>
            <a:r>
              <a:rPr lang="en-US" sz="4000" dirty="0" err="1">
                <a:solidFill>
                  <a:schemeClr val="bg1"/>
                </a:solidFill>
                <a:latin typeface="Arial"/>
                <a:ea typeface="+mn-lt"/>
                <a:cs typeface="+mn-lt"/>
              </a:rPr>
              <a:t>Im</a:t>
            </a:r>
            <a:r>
              <a:rPr lang="en-US" sz="4000" dirty="0">
                <a:solidFill>
                  <a:schemeClr val="bg1"/>
                </a:solidFill>
                <a:latin typeface="Arial"/>
                <a:ea typeface="+mn-lt"/>
                <a:cs typeface="+mn-lt"/>
              </a:rPr>
              <a:t> not afraid to show you my weakness. My failures and flaws Lord you’ve </a:t>
            </a:r>
          </a:p>
        </p:txBody>
      </p:sp>
    </p:spTree>
    <p:extLst>
      <p:ext uri="{BB962C8B-B14F-4D97-AF65-F5344CB8AC3E}">
        <p14:creationId xmlns:p14="http://schemas.microsoft.com/office/powerpoint/2010/main" val="3211766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Seen them all and you still call me </a:t>
            </a:r>
            <a:r>
              <a:rPr lang="en-US" sz="4000" dirty="0" err="1">
                <a:solidFill>
                  <a:schemeClr val="bg1"/>
                </a:solidFill>
                <a:latin typeface="Arial"/>
                <a:ea typeface="+mn-lt"/>
                <a:cs typeface="+mn-lt"/>
              </a:rPr>
              <a:t>friend.Cause</a:t>
            </a:r>
            <a:r>
              <a:rPr lang="en-US" sz="4000" dirty="0">
                <a:solidFill>
                  <a:schemeClr val="bg1"/>
                </a:solidFill>
                <a:latin typeface="Arial"/>
                <a:ea typeface="+mn-lt"/>
                <a:cs typeface="+mn-lt"/>
              </a:rPr>
              <a:t> the God of the mountain. Is the God of the Valley. </a:t>
            </a:r>
          </a:p>
        </p:txBody>
      </p:sp>
    </p:spTree>
    <p:extLst>
      <p:ext uri="{BB962C8B-B14F-4D97-AF65-F5344CB8AC3E}">
        <p14:creationId xmlns:p14="http://schemas.microsoft.com/office/powerpoint/2010/main" val="3097179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There’s not a place. Your mercy and grace. Wont find me again. Oh there’s nothing better than you. There’s </a:t>
            </a:r>
          </a:p>
        </p:txBody>
      </p:sp>
    </p:spTree>
    <p:extLst>
      <p:ext uri="{BB962C8B-B14F-4D97-AF65-F5344CB8AC3E}">
        <p14:creationId xmlns:p14="http://schemas.microsoft.com/office/powerpoint/2010/main" val="2738864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Nothing better than you. Lord there’s nothing. Nothing is better than you. Oh there’s nothing better</a:t>
            </a:r>
          </a:p>
        </p:txBody>
      </p:sp>
    </p:spTree>
    <p:extLst>
      <p:ext uri="{BB962C8B-B14F-4D97-AF65-F5344CB8AC3E}">
        <p14:creationId xmlns:p14="http://schemas.microsoft.com/office/powerpoint/2010/main" val="404148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Better than you. There’s nothing better than you. Lord’ there’s nothing. Nothing is better than you.</a:t>
            </a:r>
          </a:p>
        </p:txBody>
      </p:sp>
    </p:spTree>
    <p:extLst>
      <p:ext uri="{BB962C8B-B14F-4D97-AF65-F5344CB8AC3E}">
        <p14:creationId xmlns:p14="http://schemas.microsoft.com/office/powerpoint/2010/main" val="3797729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 turn mourning to dancing. You give beauty for ashes. You turn shame into glory. You’re the only one </a:t>
            </a:r>
          </a:p>
        </p:txBody>
      </p:sp>
    </p:spTree>
    <p:extLst>
      <p:ext uri="{BB962C8B-B14F-4D97-AF65-F5344CB8AC3E}">
        <p14:creationId xmlns:p14="http://schemas.microsoft.com/office/powerpoint/2010/main" val="28246540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Who can. You turn mourning to dancing. You give beauty for ashes. You turn shame into glory. You’re</a:t>
            </a:r>
          </a:p>
        </p:txBody>
      </p:sp>
    </p:spTree>
    <p:extLst>
      <p:ext uri="{BB962C8B-B14F-4D97-AF65-F5344CB8AC3E}">
        <p14:creationId xmlns:p14="http://schemas.microsoft.com/office/powerpoint/2010/main" val="542162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The only one who can. You turn graves into gardens. You turn bones into armies. You turn seas into </a:t>
            </a:r>
          </a:p>
        </p:txBody>
      </p:sp>
    </p:spTree>
    <p:extLst>
      <p:ext uri="{BB962C8B-B14F-4D97-AF65-F5344CB8AC3E}">
        <p14:creationId xmlns:p14="http://schemas.microsoft.com/office/powerpoint/2010/main" val="26903288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Highways. You’re the only one who can you’re the only one who can. Oh there’s nothing better than you</a:t>
            </a:r>
          </a:p>
        </p:txBody>
      </p:sp>
    </p:spTree>
    <p:extLst>
      <p:ext uri="{BB962C8B-B14F-4D97-AF65-F5344CB8AC3E}">
        <p14:creationId xmlns:p14="http://schemas.microsoft.com/office/powerpoint/2010/main" val="1961177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There’s nothing better than you. Lord there’s nothing. Nothing is better than you. Oh there’s nothing better </a:t>
            </a:r>
          </a:p>
        </p:txBody>
      </p:sp>
    </p:spTree>
    <p:extLst>
      <p:ext uri="{BB962C8B-B14F-4D97-AF65-F5344CB8AC3E}">
        <p14:creationId xmlns:p14="http://schemas.microsoft.com/office/powerpoint/2010/main" val="3386387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The splendor of a King, clothed in majesty Let all the Earth rejoice All the Earth rejoice He wraps himself in</a:t>
            </a:r>
          </a:p>
        </p:txBody>
      </p:sp>
    </p:spTree>
    <p:extLst>
      <p:ext uri="{BB962C8B-B14F-4D97-AF65-F5344CB8AC3E}">
        <p14:creationId xmlns:p14="http://schemas.microsoft.com/office/powerpoint/2010/main" val="8403221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Than you. There’s nothing better than you. Lord, there’s nothing. Nothing is better than you. You turn</a:t>
            </a:r>
          </a:p>
        </p:txBody>
      </p:sp>
    </p:spTree>
    <p:extLst>
      <p:ext uri="{BB962C8B-B14F-4D97-AF65-F5344CB8AC3E}">
        <p14:creationId xmlns:p14="http://schemas.microsoft.com/office/powerpoint/2010/main" val="26113138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Graves into gardens. You turn bones into armies. You turn seas into highways. You’re the only one who </a:t>
            </a:r>
          </a:p>
        </p:txBody>
      </p:sp>
    </p:spTree>
    <p:extLst>
      <p:ext uri="{BB962C8B-B14F-4D97-AF65-F5344CB8AC3E}">
        <p14:creationId xmlns:p14="http://schemas.microsoft.com/office/powerpoint/2010/main" val="39357208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Can. You turn graves into gardens. You turn bones into armies. You turn seas into highways you’re the </a:t>
            </a:r>
          </a:p>
        </p:txBody>
      </p:sp>
    </p:spTree>
    <p:extLst>
      <p:ext uri="{BB962C8B-B14F-4D97-AF65-F5344CB8AC3E}">
        <p14:creationId xmlns:p14="http://schemas.microsoft.com/office/powerpoint/2010/main" val="9010852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Only one who can. You’re the only one who. You’re the only one who can.</a:t>
            </a:r>
          </a:p>
        </p:txBody>
      </p:sp>
    </p:spTree>
    <p:extLst>
      <p:ext uri="{BB962C8B-B14F-4D97-AF65-F5344CB8AC3E}">
        <p14:creationId xmlns:p14="http://schemas.microsoft.com/office/powerpoint/2010/main" val="13829713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above all names Be exalted now in the heavens As Your glory fills this place You alone deserve our</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31821378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praise You’re the name above all names Worthy is Your name, Jesus You deserve the praise Worthy is</a:t>
            </a:r>
            <a:endParaRPr lang="en-US" sz="4000" b="1" dirty="0">
              <a:solidFill>
                <a:schemeClr val="bg1"/>
              </a:solidFill>
              <a:latin typeface="Arial"/>
              <a:ea typeface="+mn-lt"/>
              <a:cs typeface="+mn-lt"/>
            </a:endParaRPr>
          </a:p>
        </p:txBody>
      </p:sp>
    </p:spTree>
    <p:extLst>
      <p:ext uri="{BB962C8B-B14F-4D97-AF65-F5344CB8AC3E}">
        <p14:creationId xmlns:p14="http://schemas.microsoft.com/office/powerpoint/2010/main" val="25358531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Your name Worthy is Your name, Jesus You deserve the praise Worthy is Your name Worthy is Your</a:t>
            </a:r>
            <a:endParaRPr lang="en-US" sz="4000" b="1" dirty="0">
              <a:solidFill>
                <a:schemeClr val="bg1"/>
              </a:solidFill>
              <a:latin typeface="Arial"/>
              <a:ea typeface="+mn-lt"/>
              <a:cs typeface="+mn-lt"/>
            </a:endParaRPr>
          </a:p>
        </p:txBody>
      </p:sp>
    </p:spTree>
    <p:extLst>
      <p:ext uri="{BB962C8B-B14F-4D97-AF65-F5344CB8AC3E}">
        <p14:creationId xmlns:p14="http://schemas.microsoft.com/office/powerpoint/2010/main" val="22826993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name, Jesus You deserve the praise Worthy is Your name Worthy is Your name, Jesus You deserve the</a:t>
            </a:r>
            <a:endParaRPr lang="en-US" sz="4000" b="1" dirty="0">
              <a:solidFill>
                <a:schemeClr val="bg1"/>
              </a:solidFill>
              <a:latin typeface="Arial"/>
              <a:ea typeface="+mn-lt"/>
              <a:cs typeface="+mn-lt"/>
            </a:endParaRPr>
          </a:p>
        </p:txBody>
      </p:sp>
    </p:spTree>
    <p:extLst>
      <p:ext uri="{BB962C8B-B14F-4D97-AF65-F5344CB8AC3E}">
        <p14:creationId xmlns:p14="http://schemas.microsoft.com/office/powerpoint/2010/main" val="12159956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400" dirty="0">
                <a:solidFill>
                  <a:schemeClr val="bg1"/>
                </a:solidFill>
                <a:latin typeface="Arial" panose="020B0604020202020204" pitchFamily="34" charset="0"/>
                <a:ea typeface="+mn-lt"/>
                <a:cs typeface="Arial" panose="020B0604020202020204" pitchFamily="34" charset="0"/>
              </a:rPr>
              <a:t>praise Worthy is Your name Oh, oh</a:t>
            </a:r>
            <a:endParaRPr lang="en-US" sz="4400" b="1" dirty="0">
              <a:solidFill>
                <a:schemeClr val="bg1"/>
              </a:solidFill>
              <a:latin typeface="Arial"/>
              <a:ea typeface="+mn-lt"/>
              <a:cs typeface="+mn-lt"/>
            </a:endParaRPr>
          </a:p>
        </p:txBody>
      </p:sp>
    </p:spTree>
    <p:extLst>
      <p:ext uri="{BB962C8B-B14F-4D97-AF65-F5344CB8AC3E}">
        <p14:creationId xmlns:p14="http://schemas.microsoft.com/office/powerpoint/2010/main" val="35465807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400" b="1" dirty="0">
                <a:solidFill>
                  <a:schemeClr val="bg1"/>
                </a:solidFill>
                <a:latin typeface="Arial"/>
                <a:ea typeface="+mn-lt"/>
                <a:cs typeface="+mn-lt"/>
              </a:rPr>
              <a:t>Rattle</a:t>
            </a:r>
          </a:p>
          <a:p>
            <a:pPr marL="0" indent="0" algn="ctr">
              <a:buNone/>
            </a:pPr>
            <a:r>
              <a:rPr lang="en-US" sz="4400" b="1" dirty="0">
                <a:solidFill>
                  <a:schemeClr val="bg1"/>
                </a:solidFill>
                <a:latin typeface="Arial"/>
                <a:ea typeface="+mn-lt"/>
                <a:cs typeface="+mn-lt"/>
              </a:rPr>
              <a:t>(Elevation Worship)</a:t>
            </a:r>
            <a:endParaRPr lang="en-US" sz="4000" b="1" dirty="0">
              <a:solidFill>
                <a:schemeClr val="bg1"/>
              </a:solidFill>
              <a:latin typeface="Arial"/>
              <a:ea typeface="+mn-lt"/>
              <a:cs typeface="+mn-lt"/>
            </a:endParaRPr>
          </a:p>
        </p:txBody>
      </p:sp>
    </p:spTree>
    <p:extLst>
      <p:ext uri="{BB962C8B-B14F-4D97-AF65-F5344CB8AC3E}">
        <p14:creationId xmlns:p14="http://schemas.microsoft.com/office/powerpoint/2010/main" val="4031377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light And darkness tries to hide And trembles at His voice Trembles at His voice How great is our God, </a:t>
            </a:r>
          </a:p>
        </p:txBody>
      </p:sp>
    </p:spTree>
    <p:extLst>
      <p:ext uri="{BB962C8B-B14F-4D97-AF65-F5344CB8AC3E}">
        <p14:creationId xmlns:p14="http://schemas.microsoft.com/office/powerpoint/2010/main" val="37772245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Saturday was silent. Surely it was through. Since when has impossible. Ever stopped you. Friday’s </a:t>
            </a:r>
            <a:endParaRPr lang="en-US" sz="4400" b="1" dirty="0">
              <a:solidFill>
                <a:schemeClr val="bg1"/>
              </a:solidFill>
              <a:latin typeface="Arial"/>
              <a:ea typeface="+mn-lt"/>
              <a:cs typeface="+mn-lt"/>
            </a:endParaRPr>
          </a:p>
        </p:txBody>
      </p:sp>
    </p:spTree>
    <p:extLst>
      <p:ext uri="{BB962C8B-B14F-4D97-AF65-F5344CB8AC3E}">
        <p14:creationId xmlns:p14="http://schemas.microsoft.com/office/powerpoint/2010/main" val="6096859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Disappointment. Is Sunday’s empty tomb. Since when has impossible ever stopped you. </a:t>
            </a:r>
          </a:p>
        </p:txBody>
      </p:sp>
    </p:spTree>
    <p:extLst>
      <p:ext uri="{BB962C8B-B14F-4D97-AF65-F5344CB8AC3E}">
        <p14:creationId xmlns:p14="http://schemas.microsoft.com/office/powerpoint/2010/main" val="39046946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This is the sound of dry bones rattling. This is the praise make a dead man walk again. Open the </a:t>
            </a:r>
          </a:p>
        </p:txBody>
      </p:sp>
    </p:spTree>
    <p:extLst>
      <p:ext uri="{BB962C8B-B14F-4D97-AF65-F5344CB8AC3E}">
        <p14:creationId xmlns:p14="http://schemas.microsoft.com/office/powerpoint/2010/main" val="972420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Grave I’m coming out I’m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live,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live again. This is the sound of dry bones rattling.</a:t>
            </a:r>
          </a:p>
        </p:txBody>
      </p:sp>
    </p:spTree>
    <p:extLst>
      <p:ext uri="{BB962C8B-B14F-4D97-AF65-F5344CB8AC3E}">
        <p14:creationId xmlns:p14="http://schemas.microsoft.com/office/powerpoint/2010/main" val="5701630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Pentecostal fire stirring something new. You’re not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run out of miracles anytime soon. Yeah,</a:t>
            </a:r>
          </a:p>
        </p:txBody>
      </p:sp>
    </p:spTree>
    <p:extLst>
      <p:ext uri="{BB962C8B-B14F-4D97-AF65-F5344CB8AC3E}">
        <p14:creationId xmlns:p14="http://schemas.microsoft.com/office/powerpoint/2010/main" val="17805224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Resurrection power runs in my veins too. I believe there’s another miracle here in this room.</a:t>
            </a:r>
          </a:p>
        </p:txBody>
      </p:sp>
    </p:spTree>
    <p:extLst>
      <p:ext uri="{BB962C8B-B14F-4D97-AF65-F5344CB8AC3E}">
        <p14:creationId xmlns:p14="http://schemas.microsoft.com/office/powerpoint/2010/main" val="33329570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This is the sound of dry bones rattling. This is the praise make a dead man walk again. Open the </a:t>
            </a:r>
          </a:p>
        </p:txBody>
      </p:sp>
    </p:spTree>
    <p:extLst>
      <p:ext uri="{BB962C8B-B14F-4D97-AF65-F5344CB8AC3E}">
        <p14:creationId xmlns:p14="http://schemas.microsoft.com/office/powerpoint/2010/main" val="360583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Grave </a:t>
            </a:r>
            <a:r>
              <a:rPr lang="en-US" sz="4000" dirty="0" err="1">
                <a:solidFill>
                  <a:schemeClr val="bg1"/>
                </a:solidFill>
                <a:latin typeface="Arial"/>
                <a:ea typeface="+mn-lt"/>
                <a:cs typeface="+mn-lt"/>
              </a:rPr>
              <a:t>im</a:t>
            </a:r>
            <a:r>
              <a:rPr lang="en-US" sz="4000" dirty="0">
                <a:solidFill>
                  <a:schemeClr val="bg1"/>
                </a:solidFill>
                <a:latin typeface="Arial"/>
                <a:ea typeface="+mn-lt"/>
                <a:cs typeface="+mn-lt"/>
              </a:rPr>
              <a:t> coming out I’m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live,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live again. This is the sound of dry bones rattling.</a:t>
            </a:r>
          </a:p>
        </p:txBody>
      </p:sp>
    </p:spTree>
    <p:extLst>
      <p:ext uri="{BB962C8B-B14F-4D97-AF65-F5344CB8AC3E}">
        <p14:creationId xmlns:p14="http://schemas.microsoft.com/office/powerpoint/2010/main" val="3477565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My God is able to save and deliver and heal</a:t>
            </a:r>
          </a:p>
        </p:txBody>
      </p:sp>
    </p:spTree>
    <p:extLst>
      <p:ext uri="{BB962C8B-B14F-4D97-AF65-F5344CB8AC3E}">
        <p14:creationId xmlns:p14="http://schemas.microsoft.com/office/powerpoint/2010/main" val="21642390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And restore anything that he wants to. Just ask the man who was thrown on the bones of Elisha. If </a:t>
            </a:r>
          </a:p>
        </p:txBody>
      </p:sp>
    </p:spTree>
    <p:extLst>
      <p:ext uri="{BB962C8B-B14F-4D97-AF65-F5344CB8AC3E}">
        <p14:creationId xmlns:p14="http://schemas.microsoft.com/office/powerpoint/2010/main" val="1243009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sing with me How great is our God, and all will see</a:t>
            </a:r>
          </a:p>
          <a:p>
            <a:pPr marL="0" indent="0" algn="ctr">
              <a:buNone/>
            </a:pPr>
            <a:r>
              <a:rPr lang="en-US" sz="4000" dirty="0">
                <a:solidFill>
                  <a:schemeClr val="bg1"/>
                </a:solidFill>
                <a:latin typeface="Arial" panose="020B0604020202020204" pitchFamily="34" charset="0"/>
                <a:ea typeface="+mn-lt"/>
                <a:cs typeface="Arial" panose="020B0604020202020204" pitchFamily="34" charset="0"/>
              </a:rPr>
              <a:t>How great, how great is our God Age to age He</a:t>
            </a:r>
          </a:p>
        </p:txBody>
      </p:sp>
    </p:spTree>
    <p:extLst>
      <p:ext uri="{BB962C8B-B14F-4D97-AF65-F5344CB8AC3E}">
        <p14:creationId xmlns:p14="http://schemas.microsoft.com/office/powerpoint/2010/main" val="24130686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There’s anything that He can’t do. Just ask the stone that was rolled at the tomb in the garden. What </a:t>
            </a:r>
          </a:p>
        </p:txBody>
      </p:sp>
    </p:spTree>
    <p:extLst>
      <p:ext uri="{BB962C8B-B14F-4D97-AF65-F5344CB8AC3E}">
        <p14:creationId xmlns:p14="http://schemas.microsoft.com/office/powerpoint/2010/main" val="18423971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Happens when God says to move. I feel him moving it now. I feel him doing it now. I feel him doing it now.</a:t>
            </a:r>
          </a:p>
        </p:txBody>
      </p:sp>
    </p:spTree>
    <p:extLst>
      <p:ext uri="{BB962C8B-B14F-4D97-AF65-F5344CB8AC3E}">
        <p14:creationId xmlns:p14="http://schemas.microsoft.com/office/powerpoint/2010/main" val="19633223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Do it now, Do it now. This is the sound of dry bones rattling. This is the praise make a dead man walk </a:t>
            </a:r>
          </a:p>
        </p:txBody>
      </p:sp>
    </p:spTree>
    <p:extLst>
      <p:ext uri="{BB962C8B-B14F-4D97-AF65-F5344CB8AC3E}">
        <p14:creationId xmlns:p14="http://schemas.microsoft.com/office/powerpoint/2010/main" val="20944761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Again. Open the grave I’m coming out. I’m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live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live again. Open the grave I’m coming out</a:t>
            </a:r>
          </a:p>
        </p:txBody>
      </p:sp>
    </p:spTree>
    <p:extLst>
      <p:ext uri="{BB962C8B-B14F-4D97-AF65-F5344CB8AC3E}">
        <p14:creationId xmlns:p14="http://schemas.microsoft.com/office/powerpoint/2010/main" val="6662971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I’m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live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live again. Open the grave I’m coming out I’m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live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live again. This is </a:t>
            </a:r>
          </a:p>
        </p:txBody>
      </p:sp>
    </p:spTree>
    <p:extLst>
      <p:ext uri="{BB962C8B-B14F-4D97-AF65-F5344CB8AC3E}">
        <p14:creationId xmlns:p14="http://schemas.microsoft.com/office/powerpoint/2010/main" val="10426571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The sound of dry bones rattling.</a:t>
            </a:r>
          </a:p>
          <a:p>
            <a:pPr marL="0" indent="0" algn="ctr">
              <a:buNone/>
            </a:pP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5186054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400" b="1" dirty="0">
                <a:solidFill>
                  <a:schemeClr val="bg1"/>
                </a:solidFill>
                <a:latin typeface="Arial"/>
                <a:ea typeface="+mn-lt"/>
                <a:cs typeface="+mn-lt"/>
              </a:rPr>
              <a:t>“Build My Life”</a:t>
            </a:r>
          </a:p>
          <a:p>
            <a:pPr marL="0" indent="0" algn="ctr">
              <a:buNone/>
            </a:pPr>
            <a:r>
              <a:rPr lang="en-US" sz="4400" b="1" dirty="0">
                <a:solidFill>
                  <a:schemeClr val="bg1"/>
                </a:solidFill>
                <a:latin typeface="Arial"/>
                <a:ea typeface="+mn-lt"/>
                <a:cs typeface="+mn-lt"/>
              </a:rPr>
              <a:t>(Pat Barret)</a:t>
            </a:r>
          </a:p>
        </p:txBody>
      </p:sp>
    </p:spTree>
    <p:extLst>
      <p:ext uri="{BB962C8B-B14F-4D97-AF65-F5344CB8AC3E}">
        <p14:creationId xmlns:p14="http://schemas.microsoft.com/office/powerpoint/2010/main" val="25108801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Worthy of every song we could ever sing Worthy of all the praise we could ever bring Worthy of every</a:t>
            </a:r>
          </a:p>
        </p:txBody>
      </p:sp>
    </p:spTree>
    <p:extLst>
      <p:ext uri="{BB962C8B-B14F-4D97-AF65-F5344CB8AC3E}">
        <p14:creationId xmlns:p14="http://schemas.microsoft.com/office/powerpoint/2010/main" val="34663986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breath we could ever breathe We live for you Oh, we live for you Jesus, the Name above every other</a:t>
            </a:r>
          </a:p>
        </p:txBody>
      </p:sp>
    </p:spTree>
    <p:extLst>
      <p:ext uri="{BB962C8B-B14F-4D97-AF65-F5344CB8AC3E}">
        <p14:creationId xmlns:p14="http://schemas.microsoft.com/office/powerpoint/2010/main" val="39217422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name Jesus, the only One who could ever save (worthy...) Worthy of every breath we could ever</a:t>
            </a:r>
          </a:p>
        </p:txBody>
      </p:sp>
    </p:spTree>
    <p:extLst>
      <p:ext uri="{BB962C8B-B14F-4D97-AF65-F5344CB8AC3E}">
        <p14:creationId xmlns:p14="http://schemas.microsoft.com/office/powerpoint/2010/main" val="1320177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stands And time is in His hands Beginning and the end Beginning and the end The Godhead Three in</a:t>
            </a:r>
          </a:p>
        </p:txBody>
      </p:sp>
    </p:spTree>
    <p:extLst>
      <p:ext uri="{BB962C8B-B14F-4D97-AF65-F5344CB8AC3E}">
        <p14:creationId xmlns:p14="http://schemas.microsoft.com/office/powerpoint/2010/main" val="5879997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breathe We live for you Holy, there is no one like You There is none beside You Open up my eyes in</a:t>
            </a:r>
          </a:p>
        </p:txBody>
      </p:sp>
    </p:spTree>
    <p:extLst>
      <p:ext uri="{BB962C8B-B14F-4D97-AF65-F5344CB8AC3E}">
        <p14:creationId xmlns:p14="http://schemas.microsoft.com/office/powerpoint/2010/main" val="6461296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wonder Show me who You are and fill me With Your heart and lead me In your love to those around me</a:t>
            </a:r>
          </a:p>
          <a:p>
            <a:pPr marL="0" indent="0" algn="ctr">
              <a:buNone/>
            </a:pP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38690530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Jesus, the Name above every other name Jesus, the only One who could ever save Worthy of every</a:t>
            </a:r>
          </a:p>
        </p:txBody>
      </p:sp>
    </p:spTree>
    <p:extLst>
      <p:ext uri="{BB962C8B-B14F-4D97-AF65-F5344CB8AC3E}">
        <p14:creationId xmlns:p14="http://schemas.microsoft.com/office/powerpoint/2010/main" val="36429349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breathe we could ever breathe We live for You, Oh! We live for </a:t>
            </a:r>
            <a:r>
              <a:rPr lang="en-US" sz="4000" dirty="0" err="1">
                <a:solidFill>
                  <a:schemeClr val="bg1"/>
                </a:solidFill>
                <a:latin typeface="Arial"/>
                <a:ea typeface="+mn-lt"/>
                <a:cs typeface="+mn-lt"/>
              </a:rPr>
              <a:t>for</a:t>
            </a:r>
            <a:r>
              <a:rPr lang="en-US" sz="4000" dirty="0">
                <a:solidFill>
                  <a:schemeClr val="bg1"/>
                </a:solidFill>
                <a:latin typeface="Arial"/>
                <a:ea typeface="+mn-lt"/>
                <a:cs typeface="+mn-lt"/>
              </a:rPr>
              <a:t> You Holy, there is no one like You</a:t>
            </a:r>
          </a:p>
        </p:txBody>
      </p:sp>
    </p:spTree>
    <p:extLst>
      <p:ext uri="{BB962C8B-B14F-4D97-AF65-F5344CB8AC3E}">
        <p14:creationId xmlns:p14="http://schemas.microsoft.com/office/powerpoint/2010/main" val="37743678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There is none beside You Open up my eyes I  wonder Show me who You are and fill me With Your</a:t>
            </a:r>
          </a:p>
        </p:txBody>
      </p:sp>
    </p:spTree>
    <p:extLst>
      <p:ext uri="{BB962C8B-B14F-4D97-AF65-F5344CB8AC3E}">
        <p14:creationId xmlns:p14="http://schemas.microsoft.com/office/powerpoint/2010/main" val="1595716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heart and lead me In your love to those around me I will build my life upon Your love It is a firm foundation</a:t>
            </a:r>
          </a:p>
          <a:p>
            <a:pPr marL="0" indent="0" algn="ctr">
              <a:buNone/>
            </a:pP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10268633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I will put my trust in You alone And I will not be shaken I will build my life upon Your love It is a firm</a:t>
            </a:r>
          </a:p>
        </p:txBody>
      </p:sp>
    </p:spTree>
    <p:extLst>
      <p:ext uri="{BB962C8B-B14F-4D97-AF65-F5344CB8AC3E}">
        <p14:creationId xmlns:p14="http://schemas.microsoft.com/office/powerpoint/2010/main" val="4256222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foundation I will put my trust in You alone And I will not be shaken Holy, there is no one like You There is</a:t>
            </a:r>
          </a:p>
        </p:txBody>
      </p:sp>
    </p:spTree>
    <p:extLst>
      <p:ext uri="{BB962C8B-B14F-4D97-AF65-F5344CB8AC3E}">
        <p14:creationId xmlns:p14="http://schemas.microsoft.com/office/powerpoint/2010/main" val="5180809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none beside You Open up my eyes in wonder Show me who You are and fill me With Your heart and lead</a:t>
            </a:r>
          </a:p>
        </p:txBody>
      </p:sp>
    </p:spTree>
    <p:extLst>
      <p:ext uri="{BB962C8B-B14F-4D97-AF65-F5344CB8AC3E}">
        <p14:creationId xmlns:p14="http://schemas.microsoft.com/office/powerpoint/2010/main" val="11050295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me In your love to those around me I will build my life upon Your love It is a firm foundation I will put my</a:t>
            </a:r>
          </a:p>
        </p:txBody>
      </p:sp>
    </p:spTree>
    <p:extLst>
      <p:ext uri="{BB962C8B-B14F-4D97-AF65-F5344CB8AC3E}">
        <p14:creationId xmlns:p14="http://schemas.microsoft.com/office/powerpoint/2010/main" val="538465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One Father Spirit Son The Lion and the Lamb The Lion and the Lamb How great is our God, sing with</a:t>
            </a:r>
          </a:p>
        </p:txBody>
      </p:sp>
    </p:spTree>
    <p:extLst>
      <p:ext uri="{BB962C8B-B14F-4D97-AF65-F5344CB8AC3E}">
        <p14:creationId xmlns:p14="http://schemas.microsoft.com/office/powerpoint/2010/main" val="35275522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trust in You alone And I will not be shaken I will build my life upon Your love It is a firm foundation I will put</a:t>
            </a:r>
          </a:p>
        </p:txBody>
      </p:sp>
    </p:spTree>
    <p:extLst>
      <p:ext uri="{BB962C8B-B14F-4D97-AF65-F5344CB8AC3E}">
        <p14:creationId xmlns:p14="http://schemas.microsoft.com/office/powerpoint/2010/main" val="18934299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my trust in You alone And I will not be shaken</a:t>
            </a:r>
          </a:p>
          <a:p>
            <a:pPr marL="0" indent="0" algn="ctr">
              <a:buNone/>
            </a:pP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18676233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400" b="1" dirty="0">
                <a:solidFill>
                  <a:schemeClr val="bg1"/>
                </a:solidFill>
                <a:latin typeface="Arial"/>
                <a:ea typeface="+mn-lt"/>
                <a:cs typeface="+mn-lt"/>
              </a:rPr>
              <a:t>“Jesus We Love You”</a:t>
            </a:r>
          </a:p>
          <a:p>
            <a:pPr marL="0" indent="0" algn="ctr">
              <a:buNone/>
            </a:pPr>
            <a:r>
              <a:rPr lang="en-US" sz="4400" b="1" dirty="0">
                <a:solidFill>
                  <a:schemeClr val="bg1"/>
                </a:solidFill>
                <a:latin typeface="Arial"/>
                <a:ea typeface="+mn-lt"/>
                <a:cs typeface="+mn-lt"/>
              </a:rPr>
              <a:t>(</a:t>
            </a:r>
            <a:r>
              <a:rPr lang="en-US" sz="4400" b="1" dirty="0" err="1">
                <a:solidFill>
                  <a:schemeClr val="bg1"/>
                </a:solidFill>
                <a:latin typeface="Arial"/>
                <a:ea typeface="+mn-lt"/>
                <a:cs typeface="+mn-lt"/>
              </a:rPr>
              <a:t>Bethal</a:t>
            </a:r>
            <a:r>
              <a:rPr lang="en-US" sz="4400" b="1" dirty="0">
                <a:solidFill>
                  <a:schemeClr val="bg1"/>
                </a:solidFill>
                <a:latin typeface="Arial"/>
                <a:ea typeface="+mn-lt"/>
                <a:cs typeface="+mn-lt"/>
              </a:rPr>
              <a:t> Music)</a:t>
            </a:r>
          </a:p>
        </p:txBody>
      </p:sp>
    </p:spTree>
    <p:extLst>
      <p:ext uri="{BB962C8B-B14F-4D97-AF65-F5344CB8AC3E}">
        <p14:creationId xmlns:p14="http://schemas.microsoft.com/office/powerpoint/2010/main" val="42210696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Old things have passed away Your love has stayed the same Your constant grace remains the</a:t>
            </a:r>
          </a:p>
        </p:txBody>
      </p:sp>
    </p:spTree>
    <p:extLst>
      <p:ext uri="{BB962C8B-B14F-4D97-AF65-F5344CB8AC3E}">
        <p14:creationId xmlns:p14="http://schemas.microsoft.com/office/powerpoint/2010/main" val="26107682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cornerstone Things that we thought were dead Are breathing in life again You cause your Son to shine</a:t>
            </a:r>
            <a:endParaRPr lang="en-US" sz="4400" b="1" dirty="0">
              <a:solidFill>
                <a:schemeClr val="bg1"/>
              </a:solidFill>
              <a:latin typeface="Arial"/>
              <a:ea typeface="+mn-lt"/>
              <a:cs typeface="+mn-lt"/>
            </a:endParaRPr>
          </a:p>
        </p:txBody>
      </p:sp>
    </p:spTree>
    <p:extLst>
      <p:ext uri="{BB962C8B-B14F-4D97-AF65-F5344CB8AC3E}">
        <p14:creationId xmlns:p14="http://schemas.microsoft.com/office/powerpoint/2010/main" val="12689449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on darkest nights For all that you've done, we will pour out our love This will be our anthem song Jesus</a:t>
            </a:r>
            <a:endParaRPr lang="en-US" sz="4400" b="1" dirty="0">
              <a:solidFill>
                <a:schemeClr val="bg1"/>
              </a:solidFill>
              <a:latin typeface="Arial"/>
              <a:ea typeface="+mn-lt"/>
              <a:cs typeface="+mn-lt"/>
            </a:endParaRPr>
          </a:p>
        </p:txBody>
      </p:sp>
    </p:spTree>
    <p:extLst>
      <p:ext uri="{BB962C8B-B14F-4D97-AF65-F5344CB8AC3E}">
        <p14:creationId xmlns:p14="http://schemas.microsoft.com/office/powerpoint/2010/main" val="29737287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we love you Oh how we love you </a:t>
            </a:r>
            <a:r>
              <a:rPr lang="en-US" sz="4000" dirty="0" err="1">
                <a:solidFill>
                  <a:schemeClr val="bg1"/>
                </a:solidFill>
                <a:latin typeface="Arial"/>
                <a:ea typeface="+mn-lt"/>
                <a:cs typeface="+mn-lt"/>
              </a:rPr>
              <a:t>You</a:t>
            </a:r>
            <a:r>
              <a:rPr lang="en-US" sz="4000" dirty="0">
                <a:solidFill>
                  <a:schemeClr val="bg1"/>
                </a:solidFill>
                <a:latin typeface="Arial"/>
                <a:ea typeface="+mn-lt"/>
                <a:cs typeface="+mn-lt"/>
              </a:rPr>
              <a:t> are the one our, our hearts adore The hopeless have found their</a:t>
            </a:r>
            <a:endParaRPr lang="en-US" sz="4400" b="1" dirty="0">
              <a:solidFill>
                <a:schemeClr val="bg1"/>
              </a:solidFill>
              <a:latin typeface="Arial"/>
              <a:ea typeface="+mn-lt"/>
              <a:cs typeface="+mn-lt"/>
            </a:endParaRPr>
          </a:p>
        </p:txBody>
      </p:sp>
    </p:spTree>
    <p:extLst>
      <p:ext uri="{BB962C8B-B14F-4D97-AF65-F5344CB8AC3E}">
        <p14:creationId xmlns:p14="http://schemas.microsoft.com/office/powerpoint/2010/main" val="20185588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hope The orphans now have a home All that was lost has found its place in you </a:t>
            </a:r>
            <a:r>
              <a:rPr lang="en-US" sz="4000" dirty="0" err="1">
                <a:solidFill>
                  <a:schemeClr val="bg1"/>
                </a:solidFill>
                <a:latin typeface="Arial"/>
                <a:ea typeface="+mn-lt"/>
                <a:cs typeface="+mn-lt"/>
              </a:rPr>
              <a:t>You</a:t>
            </a:r>
            <a:r>
              <a:rPr lang="en-US" sz="4000" dirty="0">
                <a:solidFill>
                  <a:schemeClr val="bg1"/>
                </a:solidFill>
                <a:latin typeface="Arial"/>
                <a:ea typeface="+mn-lt"/>
                <a:cs typeface="+mn-lt"/>
              </a:rPr>
              <a:t> lift our weary</a:t>
            </a:r>
            <a:endParaRPr lang="en-US" sz="4400" b="1" dirty="0">
              <a:solidFill>
                <a:schemeClr val="bg1"/>
              </a:solidFill>
              <a:latin typeface="Arial"/>
              <a:ea typeface="+mn-lt"/>
              <a:cs typeface="+mn-lt"/>
            </a:endParaRPr>
          </a:p>
        </p:txBody>
      </p:sp>
    </p:spTree>
    <p:extLst>
      <p:ext uri="{BB962C8B-B14F-4D97-AF65-F5344CB8AC3E}">
        <p14:creationId xmlns:p14="http://schemas.microsoft.com/office/powerpoint/2010/main" val="13459099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head You make us strong instead You took these rags and made us beautiful For all that you've done, </a:t>
            </a:r>
            <a:endParaRPr lang="en-US" sz="4400" b="1" dirty="0">
              <a:solidFill>
                <a:schemeClr val="bg1"/>
              </a:solidFill>
              <a:latin typeface="Arial"/>
              <a:ea typeface="+mn-lt"/>
              <a:cs typeface="+mn-lt"/>
            </a:endParaRPr>
          </a:p>
        </p:txBody>
      </p:sp>
    </p:spTree>
    <p:extLst>
      <p:ext uri="{BB962C8B-B14F-4D97-AF65-F5344CB8AC3E}">
        <p14:creationId xmlns:p14="http://schemas.microsoft.com/office/powerpoint/2010/main" val="18833334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we will pour out our love This will be our anthem song Jesus we love you Oh how we love you </a:t>
            </a:r>
            <a:r>
              <a:rPr lang="en-US" sz="4000" dirty="0" err="1">
                <a:solidFill>
                  <a:schemeClr val="bg1"/>
                </a:solidFill>
                <a:latin typeface="Arial"/>
                <a:ea typeface="+mn-lt"/>
                <a:cs typeface="+mn-lt"/>
              </a:rPr>
              <a:t>You</a:t>
            </a:r>
            <a:endParaRPr lang="en-US" sz="4400" b="1" dirty="0">
              <a:solidFill>
                <a:schemeClr val="bg1"/>
              </a:solidFill>
              <a:latin typeface="Arial"/>
              <a:ea typeface="+mn-lt"/>
              <a:cs typeface="+mn-lt"/>
            </a:endParaRPr>
          </a:p>
        </p:txBody>
      </p:sp>
    </p:spTree>
    <p:extLst>
      <p:ext uri="{BB962C8B-B14F-4D97-AF65-F5344CB8AC3E}">
        <p14:creationId xmlns:p14="http://schemas.microsoft.com/office/powerpoint/2010/main" val="2583287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me How great is our God, and all will see How great, how great is our God Name above all names (how</a:t>
            </a:r>
          </a:p>
        </p:txBody>
      </p:sp>
    </p:spTree>
    <p:extLst>
      <p:ext uri="{BB962C8B-B14F-4D97-AF65-F5344CB8AC3E}">
        <p14:creationId xmlns:p14="http://schemas.microsoft.com/office/powerpoint/2010/main" val="32845466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are the on our, our hearts adore Oh, Jesus we love you Oh how we love you </a:t>
            </a:r>
            <a:r>
              <a:rPr lang="en-US" sz="4000" dirty="0" err="1">
                <a:solidFill>
                  <a:schemeClr val="bg1"/>
                </a:solidFill>
                <a:latin typeface="Arial"/>
                <a:ea typeface="+mn-lt"/>
                <a:cs typeface="+mn-lt"/>
              </a:rPr>
              <a:t>You</a:t>
            </a:r>
            <a:r>
              <a:rPr lang="en-US" sz="4000" dirty="0">
                <a:solidFill>
                  <a:schemeClr val="bg1"/>
                </a:solidFill>
                <a:latin typeface="Arial"/>
                <a:ea typeface="+mn-lt"/>
                <a:cs typeface="+mn-lt"/>
              </a:rPr>
              <a:t> are the one our, our</a:t>
            </a:r>
            <a:endParaRPr lang="en-US" sz="4400" b="1" dirty="0">
              <a:solidFill>
                <a:schemeClr val="bg1"/>
              </a:solidFill>
              <a:latin typeface="Arial"/>
              <a:ea typeface="+mn-lt"/>
              <a:cs typeface="+mn-lt"/>
            </a:endParaRPr>
          </a:p>
        </p:txBody>
      </p:sp>
    </p:spTree>
    <p:extLst>
      <p:ext uri="{BB962C8B-B14F-4D97-AF65-F5344CB8AC3E}">
        <p14:creationId xmlns:p14="http://schemas.microsoft.com/office/powerpoint/2010/main" val="29904651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hearts adore Our hearts adore (we adore you) Our hearts adore Our hearts adore Our affection, our</a:t>
            </a:r>
            <a:endParaRPr lang="en-US" sz="4400" b="1" dirty="0">
              <a:solidFill>
                <a:schemeClr val="bg1"/>
              </a:solidFill>
              <a:latin typeface="Arial"/>
              <a:ea typeface="+mn-lt"/>
              <a:cs typeface="+mn-lt"/>
            </a:endParaRPr>
          </a:p>
        </p:txBody>
      </p:sp>
    </p:spTree>
    <p:extLst>
      <p:ext uri="{BB962C8B-B14F-4D97-AF65-F5344CB8AC3E}">
        <p14:creationId xmlns:p14="http://schemas.microsoft.com/office/powerpoint/2010/main" val="23467658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devotion Poured out on the feet of Jesus Our affection, our devotion Poured out on the feet of</a:t>
            </a:r>
            <a:endParaRPr lang="en-US" sz="4400" b="1" dirty="0">
              <a:solidFill>
                <a:schemeClr val="bg1"/>
              </a:solidFill>
              <a:latin typeface="Arial"/>
              <a:ea typeface="+mn-lt"/>
              <a:cs typeface="+mn-lt"/>
            </a:endParaRPr>
          </a:p>
        </p:txBody>
      </p:sp>
    </p:spTree>
    <p:extLst>
      <p:ext uri="{BB962C8B-B14F-4D97-AF65-F5344CB8AC3E}">
        <p14:creationId xmlns:p14="http://schemas.microsoft.com/office/powerpoint/2010/main" val="7840770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Jesus Our affection, our devotion Poured out on the feet of Jesus Our affection, our devotion Poured out</a:t>
            </a:r>
          </a:p>
        </p:txBody>
      </p:sp>
    </p:spTree>
    <p:extLst>
      <p:ext uri="{BB962C8B-B14F-4D97-AF65-F5344CB8AC3E}">
        <p14:creationId xmlns:p14="http://schemas.microsoft.com/office/powerpoint/2010/main" val="9502836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on the feet of Jesus We love you Oh how we love you </a:t>
            </a:r>
            <a:r>
              <a:rPr lang="en-US" sz="4000" dirty="0" err="1">
                <a:solidFill>
                  <a:schemeClr val="bg1"/>
                </a:solidFill>
                <a:latin typeface="Arial"/>
                <a:ea typeface="+mn-lt"/>
                <a:cs typeface="+mn-lt"/>
              </a:rPr>
              <a:t>You</a:t>
            </a:r>
            <a:r>
              <a:rPr lang="en-US" sz="4000" dirty="0">
                <a:solidFill>
                  <a:schemeClr val="bg1"/>
                </a:solidFill>
                <a:latin typeface="Arial"/>
                <a:ea typeface="+mn-lt"/>
                <a:cs typeface="+mn-lt"/>
              </a:rPr>
              <a:t> are the one our, our hearts adore Jesus we</a:t>
            </a:r>
          </a:p>
        </p:txBody>
      </p:sp>
    </p:spTree>
    <p:extLst>
      <p:ext uri="{BB962C8B-B14F-4D97-AF65-F5344CB8AC3E}">
        <p14:creationId xmlns:p14="http://schemas.microsoft.com/office/powerpoint/2010/main" val="31407291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love you Oh how we love you </a:t>
            </a:r>
            <a:r>
              <a:rPr lang="en-US" sz="4000" dirty="0" err="1">
                <a:solidFill>
                  <a:schemeClr val="bg1"/>
                </a:solidFill>
                <a:latin typeface="Arial"/>
                <a:ea typeface="+mn-lt"/>
                <a:cs typeface="+mn-lt"/>
              </a:rPr>
              <a:t>You</a:t>
            </a:r>
            <a:r>
              <a:rPr lang="en-US" sz="4000" dirty="0">
                <a:solidFill>
                  <a:schemeClr val="bg1"/>
                </a:solidFill>
                <a:latin typeface="Arial"/>
                <a:ea typeface="+mn-lt"/>
                <a:cs typeface="+mn-lt"/>
              </a:rPr>
              <a:t> are the one our, our hearts adore Oh, Jesus we love you Oh how we</a:t>
            </a:r>
            <a:endParaRPr lang="en-US" sz="4400" b="1" dirty="0">
              <a:solidFill>
                <a:schemeClr val="bg1"/>
              </a:solidFill>
              <a:latin typeface="Arial"/>
              <a:ea typeface="+mn-lt"/>
              <a:cs typeface="+mn-lt"/>
            </a:endParaRPr>
          </a:p>
        </p:txBody>
      </p:sp>
    </p:spTree>
    <p:extLst>
      <p:ext uri="{BB962C8B-B14F-4D97-AF65-F5344CB8AC3E}">
        <p14:creationId xmlns:p14="http://schemas.microsoft.com/office/powerpoint/2010/main" val="24599421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love you </a:t>
            </a:r>
            <a:r>
              <a:rPr lang="en-US" sz="4000" dirty="0" err="1">
                <a:solidFill>
                  <a:schemeClr val="bg1"/>
                </a:solidFill>
                <a:latin typeface="Arial"/>
                <a:ea typeface="+mn-lt"/>
                <a:cs typeface="+mn-lt"/>
              </a:rPr>
              <a:t>You</a:t>
            </a:r>
            <a:r>
              <a:rPr lang="en-US" sz="4000" dirty="0">
                <a:solidFill>
                  <a:schemeClr val="bg1"/>
                </a:solidFill>
                <a:latin typeface="Arial"/>
                <a:ea typeface="+mn-lt"/>
                <a:cs typeface="+mn-lt"/>
              </a:rPr>
              <a:t> are the one our, our hearts adore Just sing out a new song today Oh, oh how we love you</a:t>
            </a:r>
            <a:endParaRPr lang="en-US" sz="4400" b="1" dirty="0">
              <a:solidFill>
                <a:schemeClr val="bg1"/>
              </a:solidFill>
              <a:latin typeface="Arial"/>
              <a:ea typeface="+mn-lt"/>
              <a:cs typeface="+mn-lt"/>
            </a:endParaRPr>
          </a:p>
        </p:txBody>
      </p:sp>
    </p:spTree>
    <p:extLst>
      <p:ext uri="{BB962C8B-B14F-4D97-AF65-F5344CB8AC3E}">
        <p14:creationId xmlns:p14="http://schemas.microsoft.com/office/powerpoint/2010/main" val="34912680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Oh, you are worthy Jesus, of our love, our adoration, we love you God Oh lift your voice, oh </a:t>
            </a:r>
            <a:r>
              <a:rPr lang="en-US" sz="4000" dirty="0" err="1">
                <a:solidFill>
                  <a:schemeClr val="bg1"/>
                </a:solidFill>
                <a:latin typeface="Arial"/>
                <a:ea typeface="+mn-lt"/>
                <a:cs typeface="+mn-lt"/>
              </a:rPr>
              <a:t>Oh</a:t>
            </a:r>
            <a:r>
              <a:rPr lang="en-US" sz="4000" dirty="0">
                <a:solidFill>
                  <a:schemeClr val="bg1"/>
                </a:solidFill>
                <a:latin typeface="Arial"/>
                <a:ea typeface="+mn-lt"/>
                <a:cs typeface="+mn-lt"/>
              </a:rPr>
              <a:t> we love</a:t>
            </a:r>
            <a:endParaRPr lang="en-US" sz="4000" b="1" dirty="0">
              <a:solidFill>
                <a:schemeClr val="bg1"/>
              </a:solidFill>
              <a:latin typeface="Arial"/>
              <a:ea typeface="+mn-lt"/>
              <a:cs typeface="+mn-lt"/>
            </a:endParaRPr>
          </a:p>
        </p:txBody>
      </p:sp>
    </p:spTree>
    <p:extLst>
      <p:ext uri="{BB962C8B-B14F-4D97-AF65-F5344CB8AC3E}">
        <p14:creationId xmlns:p14="http://schemas.microsoft.com/office/powerpoint/2010/main" val="32712258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 oh we love you, oh </a:t>
            </a:r>
            <a:r>
              <a:rPr lang="en-US" sz="4000" dirty="0" err="1">
                <a:solidFill>
                  <a:schemeClr val="bg1"/>
                </a:solidFill>
                <a:latin typeface="Arial"/>
                <a:ea typeface="+mn-lt"/>
                <a:cs typeface="+mn-lt"/>
              </a:rPr>
              <a:t>Oh</a:t>
            </a:r>
            <a:r>
              <a:rPr lang="en-US" sz="4000" dirty="0">
                <a:solidFill>
                  <a:schemeClr val="bg1"/>
                </a:solidFill>
                <a:latin typeface="Arial"/>
                <a:ea typeface="+mn-lt"/>
                <a:cs typeface="+mn-lt"/>
              </a:rPr>
              <a:t> how we love you (sing Jesus) Oh, Jesus we love you Oh how we love you</a:t>
            </a:r>
          </a:p>
        </p:txBody>
      </p:sp>
    </p:spTree>
    <p:extLst>
      <p:ext uri="{BB962C8B-B14F-4D97-AF65-F5344CB8AC3E}">
        <p14:creationId xmlns:p14="http://schemas.microsoft.com/office/powerpoint/2010/main" val="16680142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 are) You are the one our, our hearts adore</a:t>
            </a:r>
          </a:p>
        </p:txBody>
      </p:sp>
    </p:spTree>
    <p:extLst>
      <p:ext uri="{BB962C8B-B14F-4D97-AF65-F5344CB8AC3E}">
        <p14:creationId xmlns:p14="http://schemas.microsoft.com/office/powerpoint/2010/main" val="874417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great is our God, sing with me) Worthy of our praise (how great is our God, and all will see) My heart will</a:t>
            </a:r>
          </a:p>
        </p:txBody>
      </p:sp>
    </p:spTree>
    <p:extLst>
      <p:ext uri="{BB962C8B-B14F-4D97-AF65-F5344CB8AC3E}">
        <p14:creationId xmlns:p14="http://schemas.microsoft.com/office/powerpoint/2010/main" val="5937731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C:\Users\Placido Soliven\Desktop\Google Images\Turn Off Cell Phones.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381000"/>
            <a:ext cx="9144000" cy="1143000"/>
          </a:xfrm>
          <a:prstGeom prst="rect">
            <a:avLst/>
          </a:prstGeom>
        </p:spPr>
        <p:txBody>
          <a:bodyPr/>
          <a:lstStyle/>
          <a:p>
            <a:pPr marL="342900" marR="0" lvl="0" indent="-342900" algn="ctr" defTabSz="914400" rtl="0" eaLnBrk="1" fontAlgn="base" latinLnBrk="0" hangingPunct="1">
              <a:lnSpc>
                <a:spcPct val="100000"/>
              </a:lnSpc>
              <a:spcBef>
                <a:spcPct val="20000"/>
              </a:spcBef>
              <a:spcAft>
                <a:spcPct val="0"/>
              </a:spcAft>
              <a:buClr>
                <a:srgbClr val="E3E3FF"/>
              </a:buClr>
              <a:buSzTx/>
              <a:buFontTx/>
              <a:buChar char="•"/>
              <a:tabLst/>
              <a:defRPr/>
            </a:pPr>
            <a:endParaRPr kumimoji="0" lang="en-US" sz="4800" b="0" i="0" u="none" strike="noStrike" kern="0" cap="none" spc="0" normalizeH="0" baseline="0" noProof="0" dirty="0">
              <a:ln>
                <a:noFill/>
              </a:ln>
              <a:solidFill>
                <a:srgbClr val="FFFFFF"/>
              </a:solidFill>
              <a:effectLst/>
              <a:uLnTx/>
              <a:uFillTx/>
              <a:latin typeface="Calibri" pitchFamily="34" charset="0"/>
              <a:ea typeface="+mn-ea"/>
              <a:cs typeface="Arial"/>
            </a:endParaRPr>
          </a:p>
        </p:txBody>
      </p:sp>
      <p:sp>
        <p:nvSpPr>
          <p:cNvPr id="3" name="Rectangle 3"/>
          <p:cNvSpPr txBox="1">
            <a:spLocks noChangeArrowheads="1"/>
          </p:cNvSpPr>
          <p:nvPr/>
        </p:nvSpPr>
        <p:spPr>
          <a:xfrm>
            <a:off x="-1" y="0"/>
            <a:ext cx="12184729" cy="1905000"/>
          </a:xfrm>
          <a:prstGeom prst="rect">
            <a:avLst/>
          </a:prstGeom>
        </p:spPr>
        <p:txBody>
          <a:bodyPr/>
          <a:lstStyle/>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Arming The Saints to Stand</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800" b="1" dirty="0">
                <a:effectLst/>
                <a:latin typeface="Verdana" panose="020B0604030504040204" pitchFamily="34" charset="0"/>
                <a:ea typeface="Calibri" panose="020F0502020204030204" pitchFamily="34" charset="0"/>
                <a:cs typeface="Times New Roman" panose="02020603050405020304" pitchFamily="18" charset="0"/>
              </a:rPr>
              <a:t>by Pastor Fee Soliven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Matthew 12:43-45</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Sunday Morning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August 28, 2022</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ctr" defTabSz="914400" rtl="0" eaLnBrk="1" fontAlgn="base" latinLnBrk="0" hangingPunct="1">
              <a:lnSpc>
                <a:spcPct val="80000"/>
              </a:lnSpc>
              <a:spcBef>
                <a:spcPct val="20000"/>
              </a:spcBef>
              <a:spcAft>
                <a:spcPct val="0"/>
              </a:spcAft>
              <a:buClr>
                <a:srgbClr val="E3E3FF"/>
              </a:buClr>
              <a:buSzTx/>
              <a:buFontTx/>
              <a:buChar char="•"/>
              <a:tabLst/>
              <a:defRPr/>
            </a:pPr>
            <a:endParaRPr kumimoji="0" lang="en-US" sz="3200" b="0" i="0" u="none" strike="noStrike" kern="0" cap="none" spc="0" normalizeH="0" baseline="0" noProof="0" dirty="0">
              <a:ln>
                <a:noFill/>
              </a:ln>
              <a:solidFill>
                <a:srgbClr val="FFFFFF"/>
              </a:solidFill>
              <a:effectLst/>
              <a:uLnTx/>
              <a:uFillTx/>
              <a:latin typeface="Verdana" pitchFamily="34" charset="0"/>
              <a:ea typeface="+mn-ea"/>
              <a:cs typeface="Arial"/>
            </a:endParaRPr>
          </a:p>
        </p:txBody>
      </p:sp>
      <p:pic>
        <p:nvPicPr>
          <p:cNvPr id="5" name="Picture 4" descr="Text&#10;&#10;Description automatically generated">
            <a:extLst>
              <a:ext uri="{FF2B5EF4-FFF2-40B4-BE49-F238E27FC236}">
                <a16:creationId xmlns:a16="http://schemas.microsoft.com/office/drawing/2014/main" id="{06EA7990-96FF-26BC-42DD-8745C35816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43200"/>
            <a:ext cx="12191999" cy="4114800"/>
          </a:xfrm>
          <a:prstGeom prst="rect">
            <a:avLst/>
          </a:prstGeom>
        </p:spPr>
      </p:pic>
      <p:pic>
        <p:nvPicPr>
          <p:cNvPr id="6" name="Picture 5" descr="AGCF highest resolution.jpg"/>
          <p:cNvPicPr>
            <a:picLocks noChangeAspect="1"/>
          </p:cNvPicPr>
          <p:nvPr/>
        </p:nvPicPr>
        <p:blipFill>
          <a:blip r:embed="rId3" cstate="print"/>
          <a:stretch>
            <a:fillRect/>
          </a:stretch>
        </p:blipFill>
        <p:spPr>
          <a:xfrm>
            <a:off x="0" y="2713182"/>
            <a:ext cx="1524001" cy="1143001"/>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152400" y="0"/>
            <a:ext cx="11811000" cy="60198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Matthew 12:43-45</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43 </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"When an unclean spirit goes out of a man, he goes through dry places, seeking rest, and finds none.</a:t>
            </a:r>
            <a:r>
              <a:rPr lang="en-US" sz="4000" dirty="0">
                <a:effectLst/>
                <a:latin typeface="Verdana" panose="020B0604030504040204" pitchFamily="34" charset="0"/>
                <a:ea typeface="Calibri" panose="020F0502020204030204" pitchFamily="34" charset="0"/>
                <a:cs typeface="Times New Roman" panose="02020603050405020304" pitchFamily="18" charset="0"/>
              </a:rPr>
              <a:t> 44 </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Then he says, 'I will return to my house from which I came.' And when he comes, he finds it empty, swept, and put in order.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4000"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152400" y="0"/>
            <a:ext cx="11811000" cy="6019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45 </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Then he goes and takes with him seven other spirits more wicked than himself, and they enter and dwell there; and the last state of that man is worse than the first. So shall it also be with this wicked generation."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62484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Israel’s Promise from God of Obedience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6019800"/>
          </a:xfrm>
          <a:prstGeom prst="rect">
            <a:avLst/>
          </a:prstGeom>
        </p:spPr>
        <p:txBody>
          <a:bodyPr/>
          <a:lstStyle/>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 </a:t>
            </a:r>
            <a:r>
              <a:rPr lang="en-US" sz="3600" b="1" u="sng" dirty="0">
                <a:effectLst/>
                <a:latin typeface="Verdana" panose="020B0604030504040204" pitchFamily="34" charset="0"/>
                <a:ea typeface="Calibri" panose="020F0502020204030204" pitchFamily="34" charset="0"/>
                <a:cs typeface="Times New Roman" panose="02020603050405020304" pitchFamily="18" charset="0"/>
              </a:rPr>
              <a:t>Deuteronomy 28:1-10</a:t>
            </a:r>
            <a:endParaRPr lang="en-US" sz="36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1 "Now it shall come to pass, if you diligently obey the voice of the LORD your God, to observe carefully all His commandments which I command you today, that the LORD your God will set you high above all nations of the earth. 2 And all these blessings shall come upon you and overtake you, because you obey the voice of the LORD your God: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lvl="0" algn="ctr">
              <a:defRPr/>
            </a:pPr>
            <a:endParaRPr lang="en-US" sz="3700" dirty="0">
              <a:solidFill>
                <a:srgbClr val="FFFFFF"/>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257800"/>
          </a:xfrm>
          <a:prstGeom prst="rect">
            <a:avLst/>
          </a:prstGeom>
        </p:spPr>
        <p:txBody>
          <a:bodyPr/>
          <a:lstStyle/>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3 Blessed shall you be in the city, and blessed shall you be in the country. 4 Blessed shall be the fruit of your body, the produce of your ground and the increase of your herds, the increase of your cattle and the offspring of your flocks. 5 Blessed shall be your basket and your kneading bowl. 6 Blessed shall you be when you come in, and blessed shall you be when you go out.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816648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11000" cy="5257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7 "The LORD will cause your enemies who rise against you to be defeated before your face; they shall come out against you one way and flee before you seven ways. 8 The LORD will command the blessing on you in your storehouses and in all to which you set your hand, and He will bless you in the land which the LORD your God is giving you.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121402"/>
          </a:xfrm>
          <a:prstGeom prst="rect">
            <a:avLst/>
          </a:prstGeom>
        </p:spPr>
        <p:txBody>
          <a:bodyPr wrap="square">
            <a:spAutoFit/>
          </a:bodyPr>
          <a:lstStyle/>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 </a:t>
            </a:r>
            <a:r>
              <a:rPr lang="en-US" sz="3600" dirty="0">
                <a:effectLst/>
                <a:latin typeface="Verdana" panose="020B0604030504040204" pitchFamily="34" charset="0"/>
                <a:ea typeface="Calibri" panose="020F0502020204030204" pitchFamily="34" charset="0"/>
                <a:cs typeface="Times New Roman" panose="02020603050405020304" pitchFamily="18" charset="0"/>
              </a:rPr>
              <a:t>9 The LORD will establish you as a holy people to Himself, just as He has sworn to you, if you keep the commandments of the LORD your God and walk in His ways. 10 Then all peoples of the earth shall see that you are called by the name of the LORD, and they shall be afraid of you.</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3700" dirty="0"/>
          </a:p>
        </p:txBody>
      </p:sp>
    </p:spTree>
    <p:extLst>
      <p:ext uri="{BB962C8B-B14F-4D97-AF65-F5344CB8AC3E}">
        <p14:creationId xmlns:p14="http://schemas.microsoft.com/office/powerpoint/2010/main" val="362957441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Israel’s Promise from God of Disobedience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solidFill>
                <a:srgbClr val="FFFFFF"/>
              </a:solidFill>
            </a:endParaRPr>
          </a:p>
        </p:txBody>
      </p:sp>
    </p:spTree>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Mountain Top</Template>
  <TotalTime>12721</TotalTime>
  <Words>5991</Words>
  <Application>Microsoft Office PowerPoint</Application>
  <PresentationFormat>Widescreen</PresentationFormat>
  <Paragraphs>314</Paragraphs>
  <Slides>181</Slides>
  <Notes>0</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181</vt:i4>
      </vt:variant>
    </vt:vector>
  </HeadingPairs>
  <TitlesOfParts>
    <vt:vector size="193" baseType="lpstr">
      <vt:lpstr>Arial</vt:lpstr>
      <vt:lpstr>Calibri</vt:lpstr>
      <vt:lpstr>Calibri Light</vt:lpstr>
      <vt:lpstr>Constantia</vt:lpstr>
      <vt:lpstr>Google Sans</vt:lpstr>
      <vt:lpstr>Verdana</vt:lpstr>
      <vt:lpstr>Verdana Pro</vt:lpstr>
      <vt:lpstr>Wingdings 2</vt:lpstr>
      <vt:lpstr>1_Mountain Top</vt:lpstr>
      <vt:lpstr>Flow</vt:lpstr>
      <vt:lpstr>1_office theme</vt:lpstr>
      <vt:lpstr>2_Mountain Top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Amazing Grace Christian Fellowship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Seven Feasts of The Lord</dc:title>
  <dc:creator>Placido F Soliven</dc:creator>
  <cp:lastModifiedBy>Placido soliven</cp:lastModifiedBy>
  <cp:revision>785</cp:revision>
  <dcterms:created xsi:type="dcterms:W3CDTF">2009-08-18T08:19:59Z</dcterms:created>
  <dcterms:modified xsi:type="dcterms:W3CDTF">2022-08-26T04:13:16Z</dcterms:modified>
</cp:coreProperties>
</file>