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88" r:id="rId2"/>
    <p:sldMasterId id="2147483700" r:id="rId3"/>
    <p:sldMasterId id="2147483713" r:id="rId4"/>
  </p:sldMasterIdLst>
  <p:notesMasterIdLst>
    <p:notesMasterId r:id="rId148"/>
  </p:notesMasterIdLst>
  <p:handoutMasterIdLst>
    <p:handoutMasterId r:id="rId149"/>
  </p:handoutMasterIdLst>
  <p:sldIdLst>
    <p:sldId id="906" r:id="rId5"/>
    <p:sldId id="479" r:id="rId6"/>
    <p:sldId id="364" r:id="rId7"/>
    <p:sldId id="365" r:id="rId8"/>
    <p:sldId id="366" r:id="rId9"/>
    <p:sldId id="1228" r:id="rId10"/>
    <p:sldId id="1229" r:id="rId11"/>
    <p:sldId id="1230" r:id="rId12"/>
    <p:sldId id="370" r:id="rId13"/>
    <p:sldId id="371" r:id="rId14"/>
    <p:sldId id="372" r:id="rId15"/>
    <p:sldId id="1231" r:id="rId16"/>
    <p:sldId id="1232" r:id="rId17"/>
    <p:sldId id="319" r:id="rId18"/>
    <p:sldId id="993" r:id="rId19"/>
    <p:sldId id="1233" r:id="rId20"/>
    <p:sldId id="1234" r:id="rId21"/>
    <p:sldId id="1235" r:id="rId22"/>
    <p:sldId id="1236" r:id="rId23"/>
    <p:sldId id="1136" r:id="rId24"/>
    <p:sldId id="462" r:id="rId25"/>
    <p:sldId id="440" r:id="rId26"/>
    <p:sldId id="441" r:id="rId27"/>
    <p:sldId id="442" r:id="rId28"/>
    <p:sldId id="443" r:id="rId29"/>
    <p:sldId id="444" r:id="rId30"/>
    <p:sldId id="445" r:id="rId31"/>
    <p:sldId id="451" r:id="rId32"/>
    <p:sldId id="447" r:id="rId33"/>
    <p:sldId id="448" r:id="rId34"/>
    <p:sldId id="449" r:id="rId35"/>
    <p:sldId id="450" r:id="rId36"/>
    <p:sldId id="452" r:id="rId37"/>
    <p:sldId id="453" r:id="rId38"/>
    <p:sldId id="454" r:id="rId39"/>
    <p:sldId id="455" r:id="rId40"/>
    <p:sldId id="1179" r:id="rId41"/>
    <p:sldId id="1180" r:id="rId42"/>
    <p:sldId id="1181" r:id="rId43"/>
    <p:sldId id="1182" r:id="rId44"/>
    <p:sldId id="1183" r:id="rId45"/>
    <p:sldId id="1184" r:id="rId46"/>
    <p:sldId id="1185" r:id="rId47"/>
    <p:sldId id="1186" r:id="rId48"/>
    <p:sldId id="1187" r:id="rId49"/>
    <p:sldId id="1188" r:id="rId50"/>
    <p:sldId id="1189" r:id="rId51"/>
    <p:sldId id="1190" r:id="rId52"/>
    <p:sldId id="1191" r:id="rId53"/>
    <p:sldId id="1192" r:id="rId54"/>
    <p:sldId id="1193" r:id="rId55"/>
    <p:sldId id="1194" r:id="rId56"/>
    <p:sldId id="1195" r:id="rId57"/>
    <p:sldId id="1196" r:id="rId58"/>
    <p:sldId id="526" r:id="rId59"/>
    <p:sldId id="1147" r:id="rId60"/>
    <p:sldId id="1148" r:id="rId61"/>
    <p:sldId id="529" r:id="rId62"/>
    <p:sldId id="530" r:id="rId63"/>
    <p:sldId id="531" r:id="rId64"/>
    <p:sldId id="532" r:id="rId65"/>
    <p:sldId id="533" r:id="rId66"/>
    <p:sldId id="534" r:id="rId67"/>
    <p:sldId id="535" r:id="rId68"/>
    <p:sldId id="536" r:id="rId69"/>
    <p:sldId id="537" r:id="rId70"/>
    <p:sldId id="538" r:id="rId71"/>
    <p:sldId id="539" r:id="rId72"/>
    <p:sldId id="540" r:id="rId73"/>
    <p:sldId id="1149" r:id="rId74"/>
    <p:sldId id="864" r:id="rId75"/>
    <p:sldId id="1150" r:id="rId76"/>
    <p:sldId id="866" r:id="rId77"/>
    <p:sldId id="1151" r:id="rId78"/>
    <p:sldId id="1152" r:id="rId79"/>
    <p:sldId id="867" r:id="rId80"/>
    <p:sldId id="868" r:id="rId81"/>
    <p:sldId id="869" r:id="rId82"/>
    <p:sldId id="870" r:id="rId83"/>
    <p:sldId id="871" r:id="rId84"/>
    <p:sldId id="872" r:id="rId85"/>
    <p:sldId id="873" r:id="rId86"/>
    <p:sldId id="874" r:id="rId87"/>
    <p:sldId id="875" r:id="rId88"/>
    <p:sldId id="876" r:id="rId89"/>
    <p:sldId id="877" r:id="rId90"/>
    <p:sldId id="1154" r:id="rId91"/>
    <p:sldId id="1153" r:id="rId92"/>
    <p:sldId id="460" r:id="rId93"/>
    <p:sldId id="367" r:id="rId94"/>
    <p:sldId id="464" r:id="rId95"/>
    <p:sldId id="465" r:id="rId96"/>
    <p:sldId id="431" r:id="rId97"/>
    <p:sldId id="461" r:id="rId98"/>
    <p:sldId id="519" r:id="rId99"/>
    <p:sldId id="369" r:id="rId100"/>
    <p:sldId id="520" r:id="rId101"/>
    <p:sldId id="373" r:id="rId102"/>
    <p:sldId id="374" r:id="rId103"/>
    <p:sldId id="375" r:id="rId104"/>
    <p:sldId id="376" r:id="rId105"/>
    <p:sldId id="368" r:id="rId106"/>
    <p:sldId id="377" r:id="rId107"/>
    <p:sldId id="378" r:id="rId108"/>
    <p:sldId id="1218" r:id="rId109"/>
    <p:sldId id="379" r:id="rId110"/>
    <p:sldId id="380" r:id="rId111"/>
    <p:sldId id="381" r:id="rId112"/>
    <p:sldId id="382" r:id="rId113"/>
    <p:sldId id="383" r:id="rId114"/>
    <p:sldId id="384" r:id="rId115"/>
    <p:sldId id="385" r:id="rId116"/>
    <p:sldId id="386" r:id="rId117"/>
    <p:sldId id="388" r:id="rId118"/>
    <p:sldId id="528" r:id="rId119"/>
    <p:sldId id="527" r:id="rId120"/>
    <p:sldId id="882" r:id="rId121"/>
    <p:sldId id="881" r:id="rId122"/>
    <p:sldId id="880" r:id="rId123"/>
    <p:sldId id="905" r:id="rId124"/>
    <p:sldId id="903" r:id="rId125"/>
    <p:sldId id="902" r:id="rId126"/>
    <p:sldId id="901" r:id="rId127"/>
    <p:sldId id="900" r:id="rId128"/>
    <p:sldId id="899" r:id="rId129"/>
    <p:sldId id="898" r:id="rId130"/>
    <p:sldId id="897" r:id="rId131"/>
    <p:sldId id="1227" r:id="rId132"/>
    <p:sldId id="1226" r:id="rId133"/>
    <p:sldId id="1225" r:id="rId134"/>
    <p:sldId id="1224" r:id="rId135"/>
    <p:sldId id="1223" r:id="rId136"/>
    <p:sldId id="1222" r:id="rId137"/>
    <p:sldId id="896" r:id="rId138"/>
    <p:sldId id="1221" r:id="rId139"/>
    <p:sldId id="502" r:id="rId140"/>
    <p:sldId id="503" r:id="rId141"/>
    <p:sldId id="795" r:id="rId142"/>
    <p:sldId id="796" r:id="rId143"/>
    <p:sldId id="797" r:id="rId144"/>
    <p:sldId id="794" r:id="rId145"/>
    <p:sldId id="571" r:id="rId146"/>
    <p:sldId id="859" r:id="rId14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C9480"/>
    <a:srgbClr val="993366"/>
    <a:srgbClr val="C7C7C7"/>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91422" autoAdjust="0"/>
  </p:normalViewPr>
  <p:slideViewPr>
    <p:cSldViewPr>
      <p:cViewPr varScale="1">
        <p:scale>
          <a:sx n="104" d="100"/>
          <a:sy n="104" d="100"/>
        </p:scale>
        <p:origin x="564" y="13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handoutMaster" Target="handoutMasters/handoutMaster1.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presProps" Target="pres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8/19/2022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1140534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8/19/2022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4777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8/19/2022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0642523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8/19/2022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40840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8/19/2022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4679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8/19/2022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6872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8/19/2022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224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8/19/2022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9736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8/19/2022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738115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8/19/2022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01574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8/19/2022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87297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659225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192036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7757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78242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38655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77476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34140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79298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23625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786005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7024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617313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2971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43876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251182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77123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608500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270162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87863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713360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400906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092794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4986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8/19/2022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803885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48482963"/>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94671900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845788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Your name Be exalted now in the heavens As Your glory fills this place You alone deserve our praise</a:t>
            </a:r>
          </a:p>
        </p:txBody>
      </p:sp>
    </p:spTree>
    <p:extLst>
      <p:ext uri="{BB962C8B-B14F-4D97-AF65-F5344CB8AC3E}">
        <p14:creationId xmlns:p14="http://schemas.microsoft.com/office/powerpoint/2010/main" val="29156977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57:15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thus says the High and Lofty One Who inhabits eternity, whose name is Holy: "I dwell in the high and holy place, With him who has a contrite and humble spirit, To revive the spirit of the humble, And to revive the heart of the contrite ones.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150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Prayer is a Primary means for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Spiritual Growth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3:17-18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You therefore, beloved, since you know this beforehand, beware lest you also fall from your own steadfastness, being led away with the error of the wicked; 18 but grow in the grace and knowledge of our Lord and Savior Jesus Christ. To Him be the glory both now and forever. Amen.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Prayer is a way to Participate in God’s Work</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Prayer is the Means by which our Needs are Met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6:8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do not be like them. For your Father knows the things you have need of before you ask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6119785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Exhortations to Pray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6:28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“bless those who curse you, and pray for those who spitefully use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22:40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When He came to the place, He said to them, "Pray that you may not enter into temptation."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11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9:37-38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He said to His disciples, "The harvest truly is plentiful, but the laborers are few. </a:t>
            </a:r>
            <a:r>
              <a:rPr lang="en-US" sz="4000" dirty="0">
                <a:effectLst/>
                <a:latin typeface="Verdana" panose="020B0604030504040204" pitchFamily="34" charset="0"/>
                <a:ea typeface="Calibri" panose="020F0502020204030204" pitchFamily="34" charset="0"/>
                <a:cs typeface="Times New Roman" panose="02020603050405020304" pitchFamily="18" charset="0"/>
              </a:rPr>
              <a:t>38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pray the Lord of the harvest to send out laborers into His harvest."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You're the name above all names Be exalted now in the heavens As Your glory fills this place You alone</a:t>
            </a:r>
          </a:p>
        </p:txBody>
      </p:sp>
    </p:spTree>
    <p:extLst>
      <p:ext uri="{BB962C8B-B14F-4D97-AF65-F5344CB8AC3E}">
        <p14:creationId xmlns:p14="http://schemas.microsoft.com/office/powerpoint/2010/main" val="387904731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734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1:18-19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the eyes of your understanding being enlightened; that you may know what is the hope of His calling, what are the riches of the glory of His inheritance in the saints, 19 and what is the exceeding greatness of His power toward us who believe, according to the working of His mighty power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4:3-4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meanwhile praying also for us, that God would open to us a door for the word, to speak the mystery of Christ, for which I am also in chains, 4 that I may make it manifest, as I ought to speak.</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228600" y="76200"/>
            <a:ext cx="11582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5:14-15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Is anyone among you sick? Let him call for the elders of the church, and let them pray over him, anointing him with oil in the name of the Lord. 15 And the prayer of faith will save the sick, and the Lord will raise him up. And if he has committed sins, he will be forgiven.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0"/>
            <a:ext cx="11430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Promises of Prayer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172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you ask anything in My name, I will do 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endParaRPr>
          </a:p>
          <a:p>
            <a:pPr algn="ctr"/>
            <a:endParaRPr lang="en-US" sz="4000"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John 15:7</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you abide in Me, and My words abide in you, you will ask what you desire, and it shall be done for you.</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8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85832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5:14-15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Now this is the confidence that we have in Him, that if we ask anything according to His will, He hears us. 15 And if we know that He hears us, whatever we ask, we know that we have the petitions that we have asked of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86784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Answers to Prayer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5830324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40:1-3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 waited patiently for the LORD; And He inclined to me, And heard my cry. 2 He also brought me up out of a horrible pit, Out of the miry clay, And set my feet upon a rock, And established my steps. 3 He has put a new song in my mouth--Praise to our God; Many will see it and fear, And will trust in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6265286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Questions Regarding Prayer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85145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deserve our praise You're the name above all names Be exalted now in the heavens As Your glory fills this</a:t>
            </a:r>
          </a:p>
        </p:txBody>
      </p:sp>
    </p:spTree>
    <p:extLst>
      <p:ext uri="{BB962C8B-B14F-4D97-AF65-F5344CB8AC3E}">
        <p14:creationId xmlns:p14="http://schemas.microsoft.com/office/powerpoint/2010/main" val="376392391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Since God already knows my needs, why do I have to ask?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8048352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If the Lord has already predetermined what He’s going to do in a situation, why should I pray about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9139838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Does the success of God’s eternal decrees depend on our prayers?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04389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No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1075688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Do our prayers change God’s mind?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79066700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No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80554052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Exodus 32:8-14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And the LORD said to Moses, "I have seen this people, and indeed it is a stiff-necked people! 10 Now therefore, let Me alone, that My wrath may burn hot against them and I may consume them. And I will make of you a great nation."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20702013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Then Moses pleaded with the LORD his God, and said: "LORD, why does Your wrath burn hot against Your people whom You have brought out of the land of Egypt with great power and with a mighty hand?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8965695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Why should the Egyptians speak, and say, 'He brought them out to harm them, to kill them in the mountains, and to consume them from the face of the earth'? Turn from Your fierce wrath, and relent from this harm to Your people.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66158843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13 Remember Abraham, Isaac, and Israel, Your servants, to whom You swore by Your own self, and said to them, 'I will multiply your descendants as the stars of heaven; and all this land that I have spoken of I give to your descendants, and they shall inherit it forever.' " 14 So the LORD relented from the harm which He said He would do to His people.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9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759650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place You alone deserve our praise You're the name above all names Be exalted now in the heavens As</a:t>
            </a:r>
          </a:p>
        </p:txBody>
      </p:sp>
    </p:spTree>
    <p:extLst>
      <p:ext uri="{BB962C8B-B14F-4D97-AF65-F5344CB8AC3E}">
        <p14:creationId xmlns:p14="http://schemas.microsoft.com/office/powerpoint/2010/main" val="311315338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How would you describe the God you pray to?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89358051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Does your concept of Him align with His revelation of Himself in the Scriptures?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4266166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Do you consider prayer a serious business, or is it something you take lightly?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64066912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How would you characterize your prayer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9500180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What keeps you from being faithful in prayer?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51702279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6. What are you forfeiting when you don’t pray?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06700866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Your glory fills this place You alone deserve our praise You're the name above all names Be</a:t>
            </a:r>
          </a:p>
        </p:txBody>
      </p:sp>
    </p:spTree>
    <p:extLst>
      <p:ext uri="{BB962C8B-B14F-4D97-AF65-F5344CB8AC3E}">
        <p14:creationId xmlns:p14="http://schemas.microsoft.com/office/powerpoint/2010/main" val="148016546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exalted now in the heavens As Your glory fills this place You alone deserve our praise You're the name</a:t>
            </a:r>
          </a:p>
        </p:txBody>
      </p:sp>
    </p:spTree>
    <p:extLst>
      <p:ext uri="{BB962C8B-B14F-4D97-AF65-F5344CB8AC3E}">
        <p14:creationId xmlns:p14="http://schemas.microsoft.com/office/powerpoint/2010/main" val="3893767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above all names Be exalted now in the heavens As Your glory fills this place You alone deserve 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82137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praise You’re the name above all names Worthy is Your name, Jesus You deserve the praise Worthy is</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535853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Your name Worthy is Your name, Jesus You deserve the praise Worthy is Your name Worthy is Your</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282699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name, Jesus You deserve the praise Worthy is Your name Worthy is Your name, Jesus You deserve the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215995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427378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praise Worthy is Your name Oh, oh</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546580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“This is Amazing Grace”</a:t>
            </a:r>
          </a:p>
          <a:p>
            <a:pPr marL="0" indent="0" algn="ctr">
              <a:buNone/>
            </a:pPr>
            <a:r>
              <a:rPr lang="en-US" sz="4400" b="1" dirty="0">
                <a:solidFill>
                  <a:schemeClr val="bg1"/>
                </a:solidFill>
                <a:latin typeface="Arial"/>
                <a:ea typeface="+mn-lt"/>
                <a:cs typeface="+mn-lt"/>
              </a:rPr>
              <a:t>(</a:t>
            </a:r>
            <a:r>
              <a:rPr lang="en-US" sz="4400" b="1">
                <a:solidFill>
                  <a:schemeClr val="bg1"/>
                </a:solidFill>
                <a:latin typeface="Arial"/>
                <a:ea typeface="+mn-lt"/>
                <a:cs typeface="+mn-lt"/>
              </a:rPr>
              <a:t>Phil Wickham)</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510880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breaks the power of sin and darkness. Who’s love is mighty and so much stronger. The King of</a:t>
            </a:r>
          </a:p>
        </p:txBody>
      </p:sp>
    </p:spTree>
    <p:extLst>
      <p:ext uri="{BB962C8B-B14F-4D97-AF65-F5344CB8AC3E}">
        <p14:creationId xmlns:p14="http://schemas.microsoft.com/office/powerpoint/2010/main" val="3466398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glory ,the king above all kings. Who shakes the whole earth with holy thunder. And leaves us </a:t>
            </a:r>
          </a:p>
        </p:txBody>
      </p:sp>
    </p:spTree>
    <p:extLst>
      <p:ext uri="{BB962C8B-B14F-4D97-AF65-F5344CB8AC3E}">
        <p14:creationId xmlns:p14="http://schemas.microsoft.com/office/powerpoint/2010/main" val="3921742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awe and wonder? The King of Glory, the King above all Kings. This is amazing grace. This is</a:t>
            </a:r>
          </a:p>
        </p:txBody>
      </p:sp>
    </p:spTree>
    <p:extLst>
      <p:ext uri="{BB962C8B-B14F-4D97-AF65-F5344CB8AC3E}">
        <p14:creationId xmlns:p14="http://schemas.microsoft.com/office/powerpoint/2010/main" val="1320177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unfailing love. That you would would take my place. That you would bear my cross. You laid down your</a:t>
            </a:r>
          </a:p>
        </p:txBody>
      </p:sp>
    </p:spTree>
    <p:extLst>
      <p:ext uri="{BB962C8B-B14F-4D97-AF65-F5344CB8AC3E}">
        <p14:creationId xmlns:p14="http://schemas.microsoft.com/office/powerpoint/2010/main" val="646129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life. That I would be set free. Oh, Jesus I sing for all that you’ve done for me. Who brings our chaos back </a:t>
            </a:r>
          </a:p>
        </p:txBody>
      </p:sp>
    </p:spTree>
    <p:extLst>
      <p:ext uri="{BB962C8B-B14F-4D97-AF65-F5344CB8AC3E}">
        <p14:creationId xmlns:p14="http://schemas.microsoft.com/office/powerpoint/2010/main" val="3869053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into order. Who makes the orphans a son and daughter. The King of Glory, The King of Glory </a:t>
            </a:r>
          </a:p>
        </p:txBody>
      </p:sp>
    </p:spTree>
    <p:extLst>
      <p:ext uri="{BB962C8B-B14F-4D97-AF65-F5344CB8AC3E}">
        <p14:creationId xmlns:p14="http://schemas.microsoft.com/office/powerpoint/2010/main" val="3642934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into order. Who makes the orphans a son and daughter. The King of Glory, The King of Glory </a:t>
            </a:r>
          </a:p>
        </p:txBody>
      </p:sp>
    </p:spTree>
    <p:extLst>
      <p:ext uri="{BB962C8B-B14F-4D97-AF65-F5344CB8AC3E}">
        <p14:creationId xmlns:p14="http://schemas.microsoft.com/office/powerpoint/2010/main" val="3774367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Who rules the nation. With truth and justice . Shines like the sun in all of his brilliance. The King of Glory</a:t>
            </a:r>
          </a:p>
        </p:txBody>
      </p:sp>
    </p:spTree>
    <p:extLst>
      <p:ext uri="{BB962C8B-B14F-4D97-AF65-F5344CB8AC3E}">
        <p14:creationId xmlns:p14="http://schemas.microsoft.com/office/powerpoint/2010/main" val="159571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It was my cross You bore So I could live in the freedom You died for And now my life is Yours And I</a:t>
            </a:r>
          </a:p>
        </p:txBody>
      </p:sp>
    </p:spTree>
    <p:extLst>
      <p:ext uri="{BB962C8B-B14F-4D97-AF65-F5344CB8AC3E}">
        <p14:creationId xmlns:p14="http://schemas.microsoft.com/office/powerpoint/2010/main" val="840322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King above all Kings. This is Amazing Grace. This is unfailing love. That you would take my place.</a:t>
            </a:r>
          </a:p>
        </p:txBody>
      </p:sp>
    </p:spTree>
    <p:extLst>
      <p:ext uri="{BB962C8B-B14F-4D97-AF65-F5344CB8AC3E}">
        <p14:creationId xmlns:p14="http://schemas.microsoft.com/office/powerpoint/2010/main" val="1026863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That you would bear my cross. You laid down your life. That I would be set free. Oh, Jesus, I  sing for</a:t>
            </a:r>
          </a:p>
        </p:txBody>
      </p:sp>
    </p:spTree>
    <p:extLst>
      <p:ext uri="{BB962C8B-B14F-4D97-AF65-F5344CB8AC3E}">
        <p14:creationId xmlns:p14="http://schemas.microsoft.com/office/powerpoint/2010/main" val="425622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All that you've done for me. Worthy is the Lamb who was slain. Worthy is the King who conquered the </a:t>
            </a:r>
          </a:p>
        </p:txBody>
      </p:sp>
    </p:spTree>
    <p:extLst>
      <p:ext uri="{BB962C8B-B14F-4D97-AF65-F5344CB8AC3E}">
        <p14:creationId xmlns:p14="http://schemas.microsoft.com/office/powerpoint/2010/main" val="518080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grave. Worthy is the Lamb who was slain. Worthy is the King who conquered the grave. Worthy is the</a:t>
            </a:r>
          </a:p>
        </p:txBody>
      </p:sp>
    </p:spTree>
    <p:extLst>
      <p:ext uri="{BB962C8B-B14F-4D97-AF65-F5344CB8AC3E}">
        <p14:creationId xmlns:p14="http://schemas.microsoft.com/office/powerpoint/2010/main" val="1105029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Lamb who was slain. Worthy, Worthy , Worthy. This is Amazing Grace. This is unfailing love. That you </a:t>
            </a:r>
          </a:p>
        </p:txBody>
      </p:sp>
    </p:spTree>
    <p:extLst>
      <p:ext uri="{BB962C8B-B14F-4D97-AF65-F5344CB8AC3E}">
        <p14:creationId xmlns:p14="http://schemas.microsoft.com/office/powerpoint/2010/main" val="538465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would take my place. That you would bear my cross. You laid down your life. That I would be set free</a:t>
            </a:r>
          </a:p>
        </p:txBody>
      </p:sp>
    </p:spTree>
    <p:extLst>
      <p:ext uri="{BB962C8B-B14F-4D97-AF65-F5344CB8AC3E}">
        <p14:creationId xmlns:p14="http://schemas.microsoft.com/office/powerpoint/2010/main" val="1893429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Oh, Jesus I sing for. All that you’ve done for me.</a:t>
            </a:r>
          </a:p>
        </p:txBody>
      </p:sp>
    </p:spTree>
    <p:extLst>
      <p:ext uri="{BB962C8B-B14F-4D97-AF65-F5344CB8AC3E}">
        <p14:creationId xmlns:p14="http://schemas.microsoft.com/office/powerpoint/2010/main" val="1867623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“We Need a Miracle”</a:t>
            </a:r>
          </a:p>
          <a:p>
            <a:pPr marL="0" indent="0" algn="ctr">
              <a:buNone/>
            </a:pPr>
            <a:r>
              <a:rPr lang="en-US" sz="4400" b="1" dirty="0">
                <a:solidFill>
                  <a:schemeClr val="bg1"/>
                </a:solidFill>
                <a:latin typeface="Arial"/>
                <a:ea typeface="+mn-lt"/>
                <a:cs typeface="+mn-lt"/>
              </a:rPr>
              <a:t>(Charity Gayle)</a:t>
            </a:r>
          </a:p>
        </p:txBody>
      </p:sp>
    </p:spTree>
    <p:extLst>
      <p:ext uri="{BB962C8B-B14F-4D97-AF65-F5344CB8AC3E}">
        <p14:creationId xmlns:p14="http://schemas.microsoft.com/office/powerpoint/2010/main" val="4221069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the same God today And the same God tomorrow Help me see the victory You already see</a:t>
            </a:r>
          </a:p>
        </p:txBody>
      </p:sp>
    </p:spTree>
    <p:extLst>
      <p:ext uri="{BB962C8B-B14F-4D97-AF65-F5344CB8AC3E}">
        <p14:creationId xmlns:p14="http://schemas.microsoft.com/office/powerpoint/2010/main" val="2610768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Let my faith be today What it will be tomorrow When I've seen the victory You already see Oh Jesus, I</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268944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will sing of Your goodness forevermore Worthy is Your name, Jesus You deserve the praise Worthy is</a:t>
            </a:r>
          </a:p>
        </p:txBody>
      </p:sp>
    </p:spTree>
    <p:extLst>
      <p:ext uri="{BB962C8B-B14F-4D97-AF65-F5344CB8AC3E}">
        <p14:creationId xmlns:p14="http://schemas.microsoft.com/office/powerpoint/2010/main" val="3777224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believe, oh We need a miracle, You are the miracle maker God of the impossible, there is no power</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973728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greater Exceeding, abundant, beyond what we could ask or think We call on Your Name, Jesus By</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018558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power of Your Name And all for Your glory The sick are healed, the soul is filled The battle has been</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345909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won On Your promise I stand And in faith I believe it</a:t>
            </a:r>
          </a:p>
          <a:p>
            <a:pPr marL="0" indent="0" algn="ctr">
              <a:buNone/>
            </a:pPr>
            <a:r>
              <a:rPr lang="en-US" sz="4000" dirty="0">
                <a:solidFill>
                  <a:schemeClr val="bg1"/>
                </a:solidFill>
                <a:latin typeface="Arial"/>
                <a:ea typeface="+mn-lt"/>
                <a:cs typeface="+mn-lt"/>
              </a:rPr>
              <a:t>That what I pray in Your Name It's already done Oh, </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8833334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let Your will be done, oh We need a miracle, You are the miracle maker God of the impossible, there is no</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583287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power greater Exceeding, abundant, beyond what we could ask or think We call on Your Name, Jesus</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9904651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the waiting You get the glory In the healing You get the glory In the breaking You get the glory In the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346765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breakthrough You get the glory In the waiting You get the glory In the healing You get the glory In the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7840770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breaking You get the glory In the breakthrough You get the glory You get the glory, You get the glory You</a:t>
            </a:r>
          </a:p>
        </p:txBody>
      </p:sp>
    </p:spTree>
    <p:extLst>
      <p:ext uri="{BB962C8B-B14F-4D97-AF65-F5344CB8AC3E}">
        <p14:creationId xmlns:p14="http://schemas.microsoft.com/office/powerpoint/2010/main" val="9502836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get the glory, You get the glory You get the glory, You get the glory You get the glory, You get the glory We</a:t>
            </a:r>
          </a:p>
        </p:txBody>
      </p:sp>
    </p:spTree>
    <p:extLst>
      <p:ext uri="{BB962C8B-B14F-4D97-AF65-F5344CB8AC3E}">
        <p14:creationId xmlns:p14="http://schemas.microsoft.com/office/powerpoint/2010/main" val="3140729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Your name Worthy is Your name, Jesus You deserve the praise Worthy is Your name And now my shame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4130686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need a miracle, You are the miracle maker God of the impossible, there is no power greater Exceeding, </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4599421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abundant, beyond what we could ask or think We call on Your Name We need a miracle, You are the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491268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miracle maker God of the impossible, there is no power greater Exceeding, abundant, beyond</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2712258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 we could ask or think We call on Your Name We call on Your Name We call on Your Name</a:t>
            </a:r>
          </a:p>
        </p:txBody>
      </p:sp>
    </p:spTree>
    <p:extLst>
      <p:ext uri="{BB962C8B-B14F-4D97-AF65-F5344CB8AC3E}">
        <p14:creationId xmlns:p14="http://schemas.microsoft.com/office/powerpoint/2010/main" val="16680142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a:t>
            </a:r>
          </a:p>
        </p:txBody>
      </p:sp>
    </p:spTree>
    <p:extLst>
      <p:ext uri="{BB962C8B-B14F-4D97-AF65-F5344CB8AC3E}">
        <p14:creationId xmlns:p14="http://schemas.microsoft.com/office/powerpoint/2010/main" val="8744173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“Battle Belongs”</a:t>
            </a:r>
          </a:p>
          <a:p>
            <a:pPr marL="0" indent="0" algn="ctr">
              <a:buNone/>
            </a:pPr>
            <a:r>
              <a:rPr lang="en-US" sz="4400" b="1" dirty="0">
                <a:solidFill>
                  <a:schemeClr val="bg1"/>
                </a:solidFill>
                <a:latin typeface="Arial"/>
                <a:ea typeface="+mn-lt"/>
                <a:cs typeface="+mn-lt"/>
              </a:rPr>
              <a:t>      (Phil Wickham)</a:t>
            </a:r>
            <a:r>
              <a:rPr lang="en-US" sz="1100" b="1" dirty="0">
                <a:solidFill>
                  <a:schemeClr val="bg1"/>
                </a:solidFill>
                <a:latin typeface="Arial"/>
                <a:ea typeface="+mn-lt"/>
                <a:cs typeface="+mn-lt"/>
              </a:rPr>
              <a:t>CCLI #7148126</a:t>
            </a:r>
            <a:endParaRPr lang="en-US" sz="4400" b="1" dirty="0">
              <a:solidFill>
                <a:schemeClr val="bg1"/>
              </a:solidFill>
              <a:latin typeface="Arial"/>
              <a:ea typeface="+mn-lt"/>
              <a:cs typeface="+mn-lt"/>
            </a:endParaRPr>
          </a:p>
          <a:p>
            <a:pPr marL="0" indent="0" algn="ctr">
              <a:buNone/>
            </a:pPr>
            <a:endParaRPr lang="en-US" sz="1100" b="1" dirty="0">
              <a:solidFill>
                <a:schemeClr val="bg1"/>
              </a:solidFill>
              <a:latin typeface="Arial"/>
              <a:ea typeface="+mn-lt"/>
              <a:cs typeface="+mn-lt"/>
            </a:endParaRP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0366436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all I see is battle, you see my </a:t>
            </a:r>
            <a:r>
              <a:rPr lang="en-US" sz="4000" dirty="0" err="1">
                <a:solidFill>
                  <a:schemeClr val="bg1"/>
                </a:solidFill>
                <a:latin typeface="Arial"/>
                <a:ea typeface="+mn-lt"/>
                <a:cs typeface="+mn-lt"/>
              </a:rPr>
              <a:t>victory.When</a:t>
            </a:r>
            <a:r>
              <a:rPr lang="en-US" sz="4000" dirty="0">
                <a:solidFill>
                  <a:schemeClr val="bg1"/>
                </a:solidFill>
                <a:latin typeface="Arial"/>
                <a:ea typeface="+mn-lt"/>
                <a:cs typeface="+mn-lt"/>
              </a:rPr>
              <a:t> all I see is mountain, You see a mountain move. And as </a:t>
            </a:r>
          </a:p>
        </p:txBody>
      </p:sp>
    </p:spTree>
    <p:extLst>
      <p:ext uri="{BB962C8B-B14F-4D97-AF65-F5344CB8AC3E}">
        <p14:creationId xmlns:p14="http://schemas.microsoft.com/office/powerpoint/2010/main" val="1409312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walk through the shadow, Your love surrounds me. There’s nothing to fear now for I am safe with you.</a:t>
            </a:r>
          </a:p>
        </p:txBody>
      </p:sp>
    </p:spTree>
    <p:extLst>
      <p:ext uri="{BB962C8B-B14F-4D97-AF65-F5344CB8AC3E}">
        <p14:creationId xmlns:p14="http://schemas.microsoft.com/office/powerpoint/2010/main" val="20148829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when I fight, I’ll fight on my knees. With my hands lifted high. Oh God, the battle belongs to you. And</a:t>
            </a:r>
          </a:p>
        </p:txBody>
      </p:sp>
    </p:spTree>
    <p:extLst>
      <p:ext uri="{BB962C8B-B14F-4D97-AF65-F5344CB8AC3E}">
        <p14:creationId xmlns:p14="http://schemas.microsoft.com/office/powerpoint/2010/main" val="14458117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fear I lay at your feet. I’ll sing through the night. Oh God, the battle belongs to you. And if you</a:t>
            </a:r>
          </a:p>
        </p:txBody>
      </p:sp>
    </p:spTree>
    <p:extLst>
      <p:ext uri="{BB962C8B-B14F-4D97-AF65-F5344CB8AC3E}">
        <p14:creationId xmlns:p14="http://schemas.microsoft.com/office/powerpoint/2010/main" val="1982330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is gone I stand amazed in Your love undeniable Your grace goes on and on And I will sing of Your</a:t>
            </a:r>
          </a:p>
        </p:txBody>
      </p:sp>
    </p:spTree>
    <p:extLst>
      <p:ext uri="{BB962C8B-B14F-4D97-AF65-F5344CB8AC3E}">
        <p14:creationId xmlns:p14="http://schemas.microsoft.com/office/powerpoint/2010/main" val="5879997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for me, who can stand against me, who can be against me? Yeah for Jesus, there’s nothing </a:t>
            </a:r>
          </a:p>
        </p:txBody>
      </p:sp>
    </p:spTree>
    <p:extLst>
      <p:ext uri="{BB962C8B-B14F-4D97-AF65-F5344CB8AC3E}">
        <p14:creationId xmlns:p14="http://schemas.microsoft.com/office/powerpoint/2010/main" val="25909579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Impossible for you. When all I see are the ashes., You see the beauty. Thank you God. When all I see </a:t>
            </a:r>
          </a:p>
        </p:txBody>
      </p:sp>
    </p:spTree>
    <p:extLst>
      <p:ext uri="{BB962C8B-B14F-4D97-AF65-F5344CB8AC3E}">
        <p14:creationId xmlns:p14="http://schemas.microsoft.com/office/powerpoint/2010/main" val="40322389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the cross, God, You see the empty tomb. So when I fight, I’ll fight on my knees. With my hands lifted </a:t>
            </a:r>
          </a:p>
        </p:txBody>
      </p:sp>
    </p:spTree>
    <p:extLst>
      <p:ext uri="{BB962C8B-B14F-4D97-AF65-F5344CB8AC3E}">
        <p14:creationId xmlns:p14="http://schemas.microsoft.com/office/powerpoint/2010/main" val="22065711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 Oh God, the battle  belongs to you. And every fear I lay at your feet. I’ll sing through the night.</a:t>
            </a:r>
          </a:p>
        </p:txBody>
      </p:sp>
    </p:spTree>
    <p:extLst>
      <p:ext uri="{BB962C8B-B14F-4D97-AF65-F5344CB8AC3E}">
        <p14:creationId xmlns:p14="http://schemas.microsoft.com/office/powerpoint/2010/main" val="6820976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God, the battle belongs to you. Almighty fortress, You go before us. Nothing can stand against the </a:t>
            </a:r>
          </a:p>
        </p:txBody>
      </p:sp>
    </p:spTree>
    <p:extLst>
      <p:ext uri="{BB962C8B-B14F-4D97-AF65-F5344CB8AC3E}">
        <p14:creationId xmlns:p14="http://schemas.microsoft.com/office/powerpoint/2010/main" val="21517777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power of our God. You shine in the shadow, You win every battle. Nothing can stand against the power</a:t>
            </a:r>
          </a:p>
        </p:txBody>
      </p:sp>
    </p:spTree>
    <p:extLst>
      <p:ext uri="{BB962C8B-B14F-4D97-AF65-F5344CB8AC3E}">
        <p14:creationId xmlns:p14="http://schemas.microsoft.com/office/powerpoint/2010/main" val="42869475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our God. All mighty fortress, you go before us. Nothing can stand against the power of our God. You </a:t>
            </a:r>
          </a:p>
        </p:txBody>
      </p:sp>
    </p:spTree>
    <p:extLst>
      <p:ext uri="{BB962C8B-B14F-4D97-AF65-F5344CB8AC3E}">
        <p14:creationId xmlns:p14="http://schemas.microsoft.com/office/powerpoint/2010/main" val="36163368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Shine in the shadows. You win every battle. Nothing can stand against the power of our God. So when I </a:t>
            </a:r>
          </a:p>
        </p:txBody>
      </p:sp>
    </p:spTree>
    <p:extLst>
      <p:ext uri="{BB962C8B-B14F-4D97-AF65-F5344CB8AC3E}">
        <p14:creationId xmlns:p14="http://schemas.microsoft.com/office/powerpoint/2010/main" val="17740524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Fight, I’ll fight on my knees. With my hands lifted high. Oh’ god, the battle belongs to you. And every</a:t>
            </a:r>
          </a:p>
        </p:txBody>
      </p:sp>
    </p:spTree>
    <p:extLst>
      <p:ext uri="{BB962C8B-B14F-4D97-AF65-F5344CB8AC3E}">
        <p14:creationId xmlns:p14="http://schemas.microsoft.com/office/powerpoint/2010/main" val="19624147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Fear I lay at your feet. I’ll sing through the night. Oh God, the battle belongs to you.</a:t>
            </a:r>
          </a:p>
        </p:txBody>
      </p:sp>
    </p:spTree>
    <p:extLst>
      <p:ext uri="{BB962C8B-B14F-4D97-AF65-F5344CB8AC3E}">
        <p14:creationId xmlns:p14="http://schemas.microsoft.com/office/powerpoint/2010/main" val="3316640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forevermore Worthy is Your name, Jesus</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deserve the praise Worthy is Your name Worthy</a:t>
            </a:r>
          </a:p>
        </p:txBody>
      </p:sp>
    </p:spTree>
    <p:extLst>
      <p:ext uri="{BB962C8B-B14F-4D97-AF65-F5344CB8AC3E}">
        <p14:creationId xmlns:p14="http://schemas.microsoft.com/office/powerpoint/2010/main" val="35275522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”King of My Heart”</a:t>
            </a:r>
          </a:p>
          <a:p>
            <a:pPr marL="0" indent="0" algn="ctr">
              <a:buNone/>
            </a:pPr>
            <a:r>
              <a:rPr lang="en-US" sz="4400" b="1" dirty="0">
                <a:solidFill>
                  <a:schemeClr val="bg1"/>
                </a:solidFill>
                <a:latin typeface="Arial"/>
                <a:ea typeface="+mn-lt"/>
                <a:cs typeface="+mn-lt"/>
              </a:rPr>
              <a:t>(Bethel)</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6266363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Let the King of my heart Be the mountain where I run</a:t>
            </a:r>
          </a:p>
          <a:p>
            <a:pPr marL="0" indent="0" algn="ctr">
              <a:buNone/>
            </a:pPr>
            <a:r>
              <a:rPr lang="en-US" sz="4000" dirty="0">
                <a:solidFill>
                  <a:schemeClr val="bg1"/>
                </a:solidFill>
                <a:latin typeface="Arial"/>
                <a:ea typeface="+mn-lt"/>
                <a:cs typeface="+mn-lt"/>
              </a:rPr>
              <a:t>The fountain I drink from Oh, He is my song Let the</a:t>
            </a:r>
          </a:p>
        </p:txBody>
      </p:sp>
    </p:spTree>
    <p:extLst>
      <p:ext uri="{BB962C8B-B14F-4D97-AF65-F5344CB8AC3E}">
        <p14:creationId xmlns:p14="http://schemas.microsoft.com/office/powerpoint/2010/main" val="3764563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King of my heart Be the shadow where I hide The ransom for my life Oh, He is my song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 are</a:t>
            </a:r>
          </a:p>
        </p:txBody>
      </p:sp>
    </p:spTree>
    <p:extLst>
      <p:ext uri="{BB962C8B-B14F-4D97-AF65-F5344CB8AC3E}">
        <p14:creationId xmlns:p14="http://schemas.microsoft.com/office/powerpoint/2010/main" val="40219875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You are good,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You are good You are good,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You are good You are good,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You</a:t>
            </a:r>
          </a:p>
        </p:txBody>
      </p:sp>
    </p:spTree>
    <p:extLst>
      <p:ext uri="{BB962C8B-B14F-4D97-AF65-F5344CB8AC3E}">
        <p14:creationId xmlns:p14="http://schemas.microsoft.com/office/powerpoint/2010/main" val="21226166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are good You are good,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And let the King of my heart Be the wind inside my sails The anchor in the</a:t>
            </a:r>
          </a:p>
        </p:txBody>
      </p:sp>
    </p:spTree>
    <p:extLst>
      <p:ext uri="{BB962C8B-B14F-4D97-AF65-F5344CB8AC3E}">
        <p14:creationId xmlns:p14="http://schemas.microsoft.com/office/powerpoint/2010/main" val="37227745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waves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He is my song Let the King of my heart</a:t>
            </a:r>
          </a:p>
          <a:p>
            <a:pPr marL="0" indent="0" algn="ctr">
              <a:buNone/>
            </a:pPr>
            <a:r>
              <a:rPr lang="en-US" sz="4000" dirty="0">
                <a:solidFill>
                  <a:schemeClr val="bg1"/>
                </a:solidFill>
                <a:latin typeface="Arial"/>
                <a:ea typeface="+mn-lt"/>
                <a:cs typeface="+mn-lt"/>
              </a:rPr>
              <a:t>Be the fire inside my veins The echo of my days Oh</a:t>
            </a:r>
          </a:p>
        </p:txBody>
      </p:sp>
    </p:spTree>
    <p:extLst>
      <p:ext uri="{BB962C8B-B14F-4D97-AF65-F5344CB8AC3E}">
        <p14:creationId xmlns:p14="http://schemas.microsoft.com/office/powerpoint/2010/main" val="34460109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He is my song Let the King of my heart Be the wind inside my sails The anchor in the waves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27317834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 is my song Let the King of my heart Be the fire inside my veins The echo of my days Oh, He is my</a:t>
            </a:r>
          </a:p>
        </p:txBody>
      </p:sp>
    </p:spTree>
    <p:extLst>
      <p:ext uri="{BB962C8B-B14F-4D97-AF65-F5344CB8AC3E}">
        <p14:creationId xmlns:p14="http://schemas.microsoft.com/office/powerpoint/2010/main" val="11610603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song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 are good You are good,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You are good You are good,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You are good You are</a:t>
            </a:r>
          </a:p>
        </p:txBody>
      </p:sp>
    </p:spTree>
    <p:extLst>
      <p:ext uri="{BB962C8B-B14F-4D97-AF65-F5344CB8AC3E}">
        <p14:creationId xmlns:p14="http://schemas.microsoft.com/office/powerpoint/2010/main" val="20839133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You are good You are good,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a:t>
            </a:r>
          </a:p>
        </p:txBody>
      </p:sp>
    </p:spTree>
    <p:extLst>
      <p:ext uri="{BB962C8B-B14F-4D97-AF65-F5344CB8AC3E}">
        <p14:creationId xmlns:p14="http://schemas.microsoft.com/office/powerpoint/2010/main" val="659517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is Your name, Jesus You deserve the praise Worthy is Your name Worthy is Your name, Jesus You</a:t>
            </a:r>
          </a:p>
        </p:txBody>
      </p:sp>
    </p:spTree>
    <p:extLst>
      <p:ext uri="{BB962C8B-B14F-4D97-AF65-F5344CB8AC3E}">
        <p14:creationId xmlns:p14="http://schemas.microsoft.com/office/powerpoint/2010/main" val="32845466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down And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You're never</a:t>
            </a:r>
          </a:p>
        </p:txBody>
      </p:sp>
    </p:spTree>
    <p:extLst>
      <p:ext uri="{BB962C8B-B14F-4D97-AF65-F5344CB8AC3E}">
        <p14:creationId xmlns:p14="http://schemas.microsoft.com/office/powerpoint/2010/main" val="37303731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a:t>
            </a:r>
          </a:p>
        </p:txBody>
      </p:sp>
    </p:spTree>
    <p:extLst>
      <p:ext uri="{BB962C8B-B14F-4D97-AF65-F5344CB8AC3E}">
        <p14:creationId xmlns:p14="http://schemas.microsoft.com/office/powerpoint/2010/main" val="28108546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a:t>
            </a:r>
          </a:p>
        </p:txBody>
      </p:sp>
    </p:spTree>
    <p:extLst>
      <p:ext uri="{BB962C8B-B14F-4D97-AF65-F5344CB8AC3E}">
        <p14:creationId xmlns:p14="http://schemas.microsoft.com/office/powerpoint/2010/main" val="12685970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Oh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 are good You are good, </a:t>
            </a:r>
          </a:p>
        </p:txBody>
      </p:sp>
    </p:spTree>
    <p:extLst>
      <p:ext uri="{BB962C8B-B14F-4D97-AF65-F5344CB8AC3E}">
        <p14:creationId xmlns:p14="http://schemas.microsoft.com/office/powerpoint/2010/main" val="17365128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 are good You are good,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 are good You are good,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You are</a:t>
            </a:r>
          </a:p>
        </p:txBody>
      </p:sp>
    </p:spTree>
    <p:extLst>
      <p:ext uri="{BB962C8B-B14F-4D97-AF65-F5344CB8AC3E}">
        <p14:creationId xmlns:p14="http://schemas.microsoft.com/office/powerpoint/2010/main" val="1109906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You are good,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a:t>
            </a:r>
          </a:p>
          <a:p>
            <a:pPr marL="0" indent="0" algn="ctr">
              <a:buNone/>
            </a:pPr>
            <a:r>
              <a:rPr lang="en-US" sz="4000" dirty="0">
                <a:solidFill>
                  <a:schemeClr val="bg1"/>
                </a:solidFill>
                <a:latin typeface="Arial"/>
                <a:ea typeface="+mn-lt"/>
                <a:cs typeface="+mn-lt"/>
              </a:rPr>
              <a:t>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716800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let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a:t>
            </a:r>
          </a:p>
        </p:txBody>
      </p:sp>
    </p:spTree>
    <p:extLst>
      <p:ext uri="{BB962C8B-B14F-4D97-AF65-F5344CB8AC3E}">
        <p14:creationId xmlns:p14="http://schemas.microsoft.com/office/powerpoint/2010/main" val="31045340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a:t>
            </a:r>
          </a:p>
          <a:p>
            <a:pPr marL="0" indent="0" algn="ctr">
              <a:buNone/>
            </a:pP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 are good You are good,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You are</a:t>
            </a:r>
          </a:p>
        </p:txBody>
      </p:sp>
    </p:spTree>
    <p:extLst>
      <p:ext uri="{BB962C8B-B14F-4D97-AF65-F5344CB8AC3E}">
        <p14:creationId xmlns:p14="http://schemas.microsoft.com/office/powerpoint/2010/main" val="39642399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You are good, oh </a:t>
            </a:r>
            <a:r>
              <a:rPr lang="en-US" sz="4000" dirty="0" err="1">
                <a:solidFill>
                  <a:schemeClr val="bg1"/>
                </a:solidFill>
                <a:latin typeface="Arial"/>
                <a:ea typeface="+mn-lt"/>
                <a:cs typeface="+mn-lt"/>
              </a:rPr>
              <a:t>oh</a:t>
            </a:r>
            <a:endParaRPr lang="en-US" sz="4000">
              <a:solidFill>
                <a:schemeClr val="bg1"/>
              </a:solidFill>
              <a:latin typeface="Arial"/>
              <a:ea typeface="+mn-lt"/>
              <a:cs typeface="+mn-lt"/>
            </a:endParaRP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7300029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deserve the praise Worthy is Your name Worthy is Your name, Jesus You deserve the praise Worthy is</a:t>
            </a:r>
          </a:p>
        </p:txBody>
      </p:sp>
    </p:spTree>
    <p:extLst>
      <p:ext uri="{BB962C8B-B14F-4D97-AF65-F5344CB8AC3E}">
        <p14:creationId xmlns:p14="http://schemas.microsoft.com/office/powerpoint/2010/main" val="5937731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1" y="0"/>
            <a:ext cx="12184729"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Lord Keep Me on My Knees to Pray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Matthew 6:5-8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August 21,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3200" b="0" i="0" u="none" strike="noStrike" kern="0" cap="none" spc="0" normalizeH="0" baseline="0" noProof="0" dirty="0">
              <a:ln>
                <a:noFill/>
              </a:ln>
              <a:solidFill>
                <a:srgbClr val="FFFFFF"/>
              </a:solidFill>
              <a:effectLst/>
              <a:uLnTx/>
              <a:uFillTx/>
              <a:latin typeface="Verdana" pitchFamily="34" charset="0"/>
              <a:ea typeface="+mn-ea"/>
              <a:cs typeface="Arial"/>
            </a:endParaRPr>
          </a:p>
        </p:txBody>
      </p:sp>
      <p:pic>
        <p:nvPicPr>
          <p:cNvPr id="7" name="Picture 6" descr="A picture containing sunset, outdoor, silhouette&#10;&#10;Description automatically generated">
            <a:extLst>
              <a:ext uri="{FF2B5EF4-FFF2-40B4-BE49-F238E27FC236}">
                <a16:creationId xmlns:a16="http://schemas.microsoft.com/office/drawing/2014/main" id="{59125A4C-E403-54AF-44EE-2378FCDD7B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19401"/>
            <a:ext cx="12184727" cy="4038600"/>
          </a:xfrm>
          <a:prstGeom prst="rect">
            <a:avLst/>
          </a:prstGeom>
        </p:spPr>
      </p:pic>
      <p:pic>
        <p:nvPicPr>
          <p:cNvPr id="6" name="Picture 5" descr="AGCF highest resolution.jpg"/>
          <p:cNvPicPr>
            <a:picLocks noChangeAspect="1"/>
          </p:cNvPicPr>
          <p:nvPr/>
        </p:nvPicPr>
        <p:blipFill>
          <a:blip r:embed="rId3" cstate="print"/>
          <a:stretch>
            <a:fillRect/>
          </a:stretch>
        </p:blipFill>
        <p:spPr>
          <a:xfrm>
            <a:off x="7273" y="5714999"/>
            <a:ext cx="1524001" cy="1143001"/>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Matthew 6:5-8</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5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when you pray, you shall not be like the hypocrites. For they love to pray standing in the synagogues and on the corners of the streets, that they may be seen by men. Assuredly, I say to you, they have their reward.</a:t>
            </a:r>
            <a:r>
              <a:rPr lang="en-US" sz="3700" dirty="0">
                <a:effectLst/>
                <a:latin typeface="Verdana" panose="020B0604030504040204" pitchFamily="34" charset="0"/>
                <a:ea typeface="Calibri" panose="020F0502020204030204" pitchFamily="34" charset="0"/>
                <a:cs typeface="Times New Roman" panose="02020603050405020304" pitchFamily="18" charset="0"/>
              </a:rPr>
              <a:t> 6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you, when you pray, go into your room, and when you have shut your door, pray to your Father who is in the secret place; and your Father who sees in secret will reward you openly.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7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when you pray, do not use vain repetitions as the heathen do. For they think that they will be heard for their many words.</a:t>
            </a:r>
            <a:r>
              <a:rPr lang="en-US" sz="4000" dirty="0">
                <a:effectLst/>
                <a:latin typeface="Verdana" panose="020B0604030504040204" pitchFamily="34" charset="0"/>
                <a:ea typeface="Calibri" panose="020F0502020204030204" pitchFamily="34" charset="0"/>
                <a:cs typeface="Times New Roman" panose="02020603050405020304" pitchFamily="18" charset="0"/>
              </a:rPr>
              <a:t> 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do not be like them. For your Father knows the things you have need of before you ask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1920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One of the most powerful assets and practical gifts the Lord has given Christians is the privilege of prayer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a typeface="Calibri" panose="020F0502020204030204" pitchFamily="34" charset="0"/>
                <a:cs typeface="Times New Roman" panose="02020603050405020304" pitchFamily="18" charset="0"/>
              </a:rPr>
              <a:t>B</a:t>
            </a:r>
            <a:r>
              <a:rPr lang="en-US" sz="3600" b="1" dirty="0">
                <a:effectLst/>
                <a:latin typeface="Verdana" panose="020B0604030504040204" pitchFamily="34" charset="0"/>
                <a:ea typeface="Calibri" panose="020F0502020204030204" pitchFamily="34" charset="0"/>
                <a:cs typeface="Times New Roman" panose="02020603050405020304" pitchFamily="18" charset="0"/>
              </a:rPr>
              <a:t>ut it’s often neglected because we’re uncertain whether it influences God or not</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lang="en-US" sz="3700" dirty="0">
              <a:solidFill>
                <a:srgbClr val="FFFFFF"/>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7:7-11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"Ask, and it will be given to you; seek, and you will find; knock, and it will be opened to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everyone who asks receives, and he who seeks finds, and to him who knocks it will be opened.</a:t>
            </a:r>
            <a:r>
              <a:rPr lang="en-US" sz="4000" dirty="0">
                <a:effectLst/>
                <a:latin typeface="Verdana" panose="020B0604030504040204" pitchFamily="34" charset="0"/>
                <a:ea typeface="Calibri" panose="020F0502020204030204" pitchFamily="34" charset="0"/>
                <a:cs typeface="Times New Roman" panose="02020603050405020304" pitchFamily="18" charset="0"/>
              </a:rPr>
              <a:t> 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Or what man is there among you who, if his son asks for bread, will give him a stone?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1664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Or if he asks for a fish, will he give him a serpent?</a:t>
            </a:r>
            <a:r>
              <a:rPr lang="en-US" sz="4000" dirty="0">
                <a:effectLst/>
                <a:latin typeface="Verdana" panose="020B0604030504040204" pitchFamily="34" charset="0"/>
                <a:ea typeface="Calibri" panose="020F0502020204030204" pitchFamily="34" charset="0"/>
                <a:cs typeface="Times New Roman" panose="02020603050405020304" pitchFamily="18" charset="0"/>
              </a:rPr>
              <a:t> 11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you then, being evil, know how to give good gifts to your children, how much more will your Father who is in heaven give good things to those who ask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5915"/>
          </a:xfrm>
          <a:prstGeom prst="rect">
            <a:avLst/>
          </a:prstGeom>
        </p:spPr>
        <p:txBody>
          <a:bodyPr wrap="square">
            <a:spAutoFit/>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“Why does God bid us to pray?”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700" dirty="0"/>
          </a:p>
        </p:txBody>
      </p:sp>
    </p:spTree>
    <p:extLst>
      <p:ext uri="{BB962C8B-B14F-4D97-AF65-F5344CB8AC3E}">
        <p14:creationId xmlns:p14="http://schemas.microsoft.com/office/powerpoint/2010/main" val="36295744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Reasons to Pray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solidFill>
                <a:srgbClr val="FFFFFF"/>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Prayer honors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12517</TotalTime>
  <Words>3704</Words>
  <Application>Microsoft Office PowerPoint</Application>
  <PresentationFormat>Widescreen</PresentationFormat>
  <Paragraphs>234</Paragraphs>
  <Slides>143</Slides>
  <Notes>0</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143</vt:i4>
      </vt:variant>
    </vt:vector>
  </HeadingPairs>
  <TitlesOfParts>
    <vt:vector size="154" baseType="lpstr">
      <vt:lpstr>Arial</vt:lpstr>
      <vt:lpstr>Calibri</vt:lpstr>
      <vt:lpstr>Calibri Light</vt:lpstr>
      <vt:lpstr>Constantia</vt:lpstr>
      <vt:lpstr>Verdana</vt:lpstr>
      <vt:lpstr>Verdana Pro</vt:lpstr>
      <vt:lpstr>Wingdings 2</vt:lpstr>
      <vt:lpstr>1_Mountain Top</vt:lpstr>
      <vt:lpstr>Flow</vt:lpstr>
      <vt:lpstr>2_Mountain Top</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780</cp:revision>
  <dcterms:created xsi:type="dcterms:W3CDTF">2009-08-18T08:19:59Z</dcterms:created>
  <dcterms:modified xsi:type="dcterms:W3CDTF">2022-08-19T21:16:29Z</dcterms:modified>
</cp:coreProperties>
</file>