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1002" r:id="rId26"/>
    <p:sldId id="1003" r:id="rId27"/>
    <p:sldId id="1004"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saying, "Men, why are you doing these things? We also are men with the same nature as you, and preach to you that you should turn from these useless things to the living God, who made the heaven, the earth, the sea, and all things that are in them,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who in bygone generations allowed all nations to walk in their own ways. 17 Nevertheless He did not leave Himself without witness, in that He did good, gave us rain from heaven and fruitful seasons, filling our hearts with food and gladness." 18 And with these sayings they could scarcely restrain the multitudes from sacrificing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But now after you have known God, or rather are known by God, how is it that you turn again to the weak and beggarly elements, to which you desire again to be in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if, after they have escaped the pollutions of the world through the knowledge of the Lord and Savior Jesus Christ, they are again entangled in them and overcome, the latter end is worse for them than the beginning.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it would have been better for them not to have known the way of righteousness, than having known it, to turn from the holy commandment delivered to them. 22 But it has happened to them according to the true proverb: "A dog returns to his own vomit," and, "a sow, having washed, to her wallowing in the mire."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You observe days and months and seasons 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let no one judge you in food or in drink, or regarding a festival or a new moon or sabbaths…”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I am afraid for you, lest I have labored for you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Brethren, I urge you to become like me, for I became like you. You have not injured me at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Move Ahead Don’t Look Back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4:8-17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You know that because of physical infirmity I preached the gospel to you at the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Jews from Antioch and Iconium came there; and having persuaded the multitudes, they stoned Paul and dragged him out of the city, supposing him to be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"My grace is sufficient for you, for My strength is made perfect in weakness."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And my trial which was in my flesh you did not despise or reject, but you received me as an angel of God, even as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What then was the blessing you enjoyed? For I bear you witness that, if possible, you would have plucked out your own eyes and given them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7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Have I therefore become your enemy because I tell you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5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They zealously court you, but for no good; yes, they want to exclude you, that you may be zealous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13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then, indeed, when you did not know God, you served those which by nature are not gods. 9 But now after you have known God, or rather are known by God, how is it that you turn again to the weak and beggarly elements, to which you desire again to be in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You observe days and months and seasons and years. 11 I am afraid for you, lest I have labored for you in vain. 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15 What then was the blessing you enjoyed? For I bear you witness that, if possible, you would have plucked out your own eyes and given them to me. 16 Have I therefore become your enemy because I tell you the truth? 17 They zealously court you, but for no good; yes, they want to exclude you, that you may be zealous for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then, indeed, when you did not know God, you served those which by nature are not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in Lystra a certain man without strength in his feet was sitting, a cripple from his mother's womb, who had never walked. 9 This man heard Paul speaking. Paul, observing him intently and seeing that he had faith to be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said with a loud voice, "Stand up straight on your feet!" And he leaped and walked. 11 Now when the people saw what Paul had done, they raised their voices, saying in the Lycaonian language, "The gods have come down to us in the likeness of men!" 12 And Barnabas they called Zeus, and Paul, Hermes, because he was the chief speaker.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the priest of Zeus, whose temple was in front of their city, brought oxen and garlands to the gates, intending to sacrifice with the multitudes. 14 But when the apostles Barnabas and Paul heard this, they tore their clothes and ran in among the multitude, crying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10327</TotalTime>
  <Words>1649</Words>
  <Application>Microsoft Office PowerPoint</Application>
  <PresentationFormat>Widescreen</PresentationFormat>
  <Paragraphs>98</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696</cp:revision>
  <dcterms:created xsi:type="dcterms:W3CDTF">2009-08-18T08:19:59Z</dcterms:created>
  <dcterms:modified xsi:type="dcterms:W3CDTF">2022-08-17T19:08:24Z</dcterms:modified>
</cp:coreProperties>
</file>