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76" r:id="rId3"/>
    <p:sldId id="1007" r:id="rId4"/>
    <p:sldId id="1006" r:id="rId5"/>
    <p:sldId id="826" r:id="rId6"/>
    <p:sldId id="999" r:id="rId7"/>
    <p:sldId id="1000" r:id="rId8"/>
    <p:sldId id="1001" r:id="rId9"/>
    <p:sldId id="464" r:id="rId10"/>
    <p:sldId id="833" r:id="rId11"/>
    <p:sldId id="465" r:id="rId12"/>
    <p:sldId id="373" r:id="rId13"/>
    <p:sldId id="978" r:id="rId14"/>
    <p:sldId id="977" r:id="rId15"/>
    <p:sldId id="374" r:id="rId16"/>
    <p:sldId id="979" r:id="rId17"/>
    <p:sldId id="375" r:id="rId18"/>
    <p:sldId id="981" r:id="rId19"/>
    <p:sldId id="980" r:id="rId20"/>
    <p:sldId id="985" r:id="rId21"/>
    <p:sldId id="984" r:id="rId22"/>
    <p:sldId id="983" r:id="rId23"/>
    <p:sldId id="982" r:id="rId24"/>
    <p:sldId id="376" r:id="rId25"/>
    <p:sldId id="987" r:id="rId26"/>
    <p:sldId id="986" r:id="rId27"/>
    <p:sldId id="1002" r:id="rId28"/>
    <p:sldId id="1003" r:id="rId29"/>
    <p:sldId id="1004" r:id="rId30"/>
    <p:sldId id="1005" r:id="rId31"/>
    <p:sldId id="969" r:id="rId32"/>
    <p:sldId id="970" r:id="rId33"/>
    <p:sldId id="971" r:id="rId34"/>
    <p:sldId id="972" r:id="rId35"/>
    <p:sldId id="973" r:id="rId36"/>
    <p:sldId id="974" r:id="rId37"/>
    <p:sldId id="975"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Even so we, when we were children, were in bondage under the elements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if you died with Christ from the basic principles of the world, why, as though living in the world, do you subject yourselves to regulations”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But when the fullness of the time had come, God sent forth His Son, born of a woman, born under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will arise and have mercy on Zion; For the time to favor her, Yes, the set time, has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after John was put in prison, Jesus came to Galilee, preaching the gospel of the kingdom of God, 15 and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time is fulfilled, and the kingdom of God is at hand. Repent, and believe in the gospel."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in the dispensation of the fullness of the times He might gather together in one all things in Christ, both which are in heaven and which are on earth--in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 will put enmity Between you and the woman, And between your seed and her Seed; He shall bruise your head, And you shall bruise His heel."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1:30-32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Then the angel said to her, "Do not be afraid, Mary, for you have found favor with God. 31 And behold, you will conceive in your womb and bring forth a Son, and shall call His name JESUS. 32 He will be great, and will be called the Son of the Highest; and the Lord God will give Him the throne of His father David.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the beginning was the Word, and the Word was with God, and the Word was God. 2 He was in the beginning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Word became flesh and dwelt among us, and we beheld His glory, the glory as of the only begotten of the Father, full of grace and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48D31099-6BF7-B362-26EA-33A65128D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9674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3 All things were made through Him, and without Him nothing was made that was made. 4 In Him was life, and the life was the light of men. 5 And the light shines in the darkness, and the darkness did not comprehend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eight days were completed for the circumcision of the Child, His name was called JESUS, the name given by the angel before He was conceived in the womb.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think that I came to destroy the Law or the Prophets. I did not come to destroy but to fulfill”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to redeem those who were under the law, that we might receive the adoption as sons.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you did not receive the spirit of bondage again to fear, but you received the Spirit of adoption by whom we cry out, "Abba, Father." 16 The Spirit Himself bears witness with our spirit that we are children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To buy freedom for us who were slaves to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To allow those “freed” people to be adopted as his very own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27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And because you are sons, God has sent forth the Spirit of His Son into your hearts, crying out, "Abba,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75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Therefore you are no longer a slave but a son, and if a son, then an heir of God through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137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if children, then heirs--heirs of God and joint heirs with Christ, if indeed we suffer with Him, that we may also be glorified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61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A person leaning on a railing&#10;&#10;Description automatically generated with medium confidence">
            <a:extLst>
              <a:ext uri="{FF2B5EF4-FFF2-40B4-BE49-F238E27FC236}">
                <a16:creationId xmlns:a16="http://schemas.microsoft.com/office/drawing/2014/main" id="{B2006270-6660-9557-F8D7-C0DB6E35A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90" y="0"/>
            <a:ext cx="10291020" cy="6858000"/>
          </a:xfrm>
          <a:prstGeom prst="rect">
            <a:avLst/>
          </a:prstGeom>
        </p:spPr>
      </p:pic>
      <p:sp>
        <p:nvSpPr>
          <p:cNvPr id="5" name="TextBox 4">
            <a:extLst>
              <a:ext uri="{FF2B5EF4-FFF2-40B4-BE49-F238E27FC236}">
                <a16:creationId xmlns:a16="http://schemas.microsoft.com/office/drawing/2014/main" id="{7FAC4B9D-85F4-D33B-DC75-F6C5F7AEA5EF}"/>
              </a:ext>
            </a:extLst>
          </p:cNvPr>
          <p:cNvSpPr txBox="1"/>
          <p:nvPr/>
        </p:nvSpPr>
        <p:spPr>
          <a:xfrm>
            <a:off x="7507710" y="76200"/>
            <a:ext cx="3581400" cy="1323439"/>
          </a:xfrm>
          <a:prstGeom prst="rect">
            <a:avLst/>
          </a:prstGeom>
          <a:noFill/>
        </p:spPr>
        <p:txBody>
          <a:bodyPr wrap="square" rtlCol="0">
            <a:spAutoFit/>
          </a:bodyPr>
          <a:lstStyle/>
          <a:p>
            <a:r>
              <a:rPr lang="en-US" sz="4000" b="1" dirty="0" err="1">
                <a:solidFill>
                  <a:schemeClr val="bg1"/>
                </a:solidFill>
              </a:rPr>
              <a:t>Kedma</a:t>
            </a:r>
            <a:r>
              <a:rPr lang="en-US" sz="4000" b="1" dirty="0">
                <a:solidFill>
                  <a:schemeClr val="bg1"/>
                </a:solidFill>
              </a:rPr>
              <a:t> </a:t>
            </a:r>
          </a:p>
          <a:p>
            <a:r>
              <a:rPr lang="en-US" sz="4000" b="1" dirty="0">
                <a:solidFill>
                  <a:schemeClr val="bg1"/>
                </a:solidFill>
              </a:rPr>
              <a:t>          Wenz</a:t>
            </a:r>
          </a:p>
        </p:txBody>
      </p:sp>
    </p:spTree>
    <p:extLst>
      <p:ext uri="{BB962C8B-B14F-4D97-AF65-F5344CB8AC3E}">
        <p14:creationId xmlns:p14="http://schemas.microsoft.com/office/powerpoint/2010/main" val="390534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 Cry Out Aba Father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4:1-7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Wednesday</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August</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10, 2022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say that the heir, as long as he is a child, does not differ at all from a slave, though he is master of all, 2 but is under guardians and stewards until the time appointed by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Even so we, when we were children, were in bondage under the elements of the world. 4 But when the fullness of the time had come, God sent forth His Son, born of a woman, born under the law, 5 to redeem those who were under the law, that we might receive the adoption as sons.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And because you are sons, God has sent forth the Spirit of His Son into your hearts, crying out, "Abba, Father!" 7 Therefore you are no longer a slave but a son, and if a son, then an heir of God through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Now I say that the heir, as long as he is a child, does not differ at all from a slave, though he is master of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but is under guardians and stewards until the time appointed by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10266</TotalTime>
  <Words>1434</Words>
  <Application>Microsoft Office PowerPoint</Application>
  <PresentationFormat>Widescreen</PresentationFormat>
  <Paragraphs>118</Paragraphs>
  <Slides>37</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693</cp:revision>
  <dcterms:created xsi:type="dcterms:W3CDTF">2009-08-18T08:19:59Z</dcterms:created>
  <dcterms:modified xsi:type="dcterms:W3CDTF">2022-08-10T00:04:32Z</dcterms:modified>
</cp:coreProperties>
</file>