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0"/>
  </p:notesMasterIdLst>
  <p:handoutMasterIdLst>
    <p:handoutMasterId r:id="rId31"/>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969" r:id="rId22"/>
    <p:sldId id="970" r:id="rId23"/>
    <p:sldId id="971" r:id="rId24"/>
    <p:sldId id="972" r:id="rId25"/>
    <p:sldId id="973" r:id="rId26"/>
    <p:sldId id="974" r:id="rId27"/>
    <p:sldId id="975" r:id="rId28"/>
    <p:sldId id="852" r:id="rId2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2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I would like to be present with you now and to change my tone; for I have doubts about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21 Tell me, you who desire to be under the law, do you not hear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22 For it is written that Abraham had two sons: the one by a bondwoman, the other by a freewoman.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8388"/>
            <a:ext cx="11887200" cy="5020811"/>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23 But he who was of the bondwoman was born according to the flesh, and he of the freewoman through promise,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24 which things are symbolic. For these are the two covenants: the one from Mount Sinai which gives birth to bondage, which is Hagar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for this Hagar is Mount Sinai in Arabia, and corresponds to Jerusalem which now is, and is in bondage with her children-- 26 but the Jerusalem above is free, which is the mother of us all.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27 For it is written: "Rejoice, O barren, You who do not bear! Break forth and shout, You who are not in labor! For the desolate has many more children Than she who has a husband."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28 Now we, brethren, as Isaac was, are children of promise.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30 Nevertheless what does the Scripture say? "Cast out the bondwoman and her son, for the son of the bondwoman shall not be heir with the son of the freewoman."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31 So then, brethren, we are not children of the bondwoman but of the free.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Were Born of The Spirit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4:18-31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24,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4:18-31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But it is good to be zealous in a good thing always, and not only when I am present with you. 19 My little children, for whom I labor in birth again until Christ is formed in you, 20 I would like to be present with you now and to change my tone; for I have doubts about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21 Tell me, you who desire to be under the law, do you not hear the law? 22 For it is written that Abraham had two sons: the one by a bondwoman, the other by a freewoman. 23 But he who was of the bondwoman was born according to the flesh, and he of the freewoman through promise,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24 which things are symbolic. For these are the two covenants: the one from Mount Sinai which gives birth to bondage, which is Hagar. 25 for this Hagar is Mount Sinai in Arabia, and corresponds to Jerusalem which now is, and is in bondage with her children-- 26 but the Jerusalem above is free, which is the mother of us all.</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For it is written: "Rejoice, O barren, You who do not bear! Break forth and shout, You who are not in labor! For the desolate has many more children Than she who has a husband." 28 Now we, brethren, as Isaac was, are children of promise.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But, as he who was born according to the flesh then persecuted him who was born according to the Spirit, even so it is now. 30 Nevertheless what does the Scripture say? "Cast out the bondwoman and her son, for the son of the bondwoman shall not be heir with the son of the freewoman."  31 So then, brethren, we are not children of the bondwoman but of the free.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But it is good to be zealous in a good thing always, and not only when I am present with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My little children, for whom I labor in birth again until Christ is formed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10347</TotalTime>
  <Words>1167</Words>
  <Application>Microsoft Office PowerPoint</Application>
  <PresentationFormat>Widescreen</PresentationFormat>
  <Paragraphs>70</Paragraphs>
  <Slides>27</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698</cp:revision>
  <dcterms:created xsi:type="dcterms:W3CDTF">2009-08-18T08:19:59Z</dcterms:created>
  <dcterms:modified xsi:type="dcterms:W3CDTF">2022-08-24T02:56:47Z</dcterms:modified>
</cp:coreProperties>
</file>