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1002" r:id="rId26"/>
    <p:sldId id="1003" r:id="rId27"/>
    <p:sldId id="1004" r:id="rId28"/>
    <p:sldId id="969" r:id="rId29"/>
    <p:sldId id="970" r:id="rId30"/>
    <p:sldId id="971" r:id="rId31"/>
    <p:sldId id="972" r:id="rId32"/>
    <p:sldId id="973" r:id="rId33"/>
    <p:sldId id="974" r:id="rId34"/>
    <p:sldId id="975"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27 For as many of you as were baptized into Christ have put on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8:26-39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Now an angel of the Lord spoke to Philip, saying, "Arise and go toward the south along the road which goes down from Jerusalem to Gaza." This is desert. 27 So he arose and went. And behold, a man of Ethiopia, a eunuch of great authority under Candace the queen of the Ethiopians, who had charge of all her treasury, and had come to Jerusalem to worship,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was returning. And sitting in his chariot, he was reading Isaiah the prophet. 29 Then the Spirit said to Philip, "Go near and overtake this chariot." 30 So Philip ran to him, and heard him reading the prophet Isaiah, and said, "Do you understand what you are reading?"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31 And he said, "How can I, unless someone guides me?" And he asked Philip to come up and sit with him. 32 The place in the Scripture which he read was this: "He was led as a sheep to the slaughter; And as a lamb before its shearer is silent, So He opened not His mouth. 33 In His humiliation His justice was taken away, And who will declare His generation? For His life is taken from the earth."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So the eunuch answered Philip and said, "I ask you, of whom does the prophet say this, of himself or of some other man?" 35 Then Philip opened his mouth, and beginning at this Scripture, preached Jesus to him. 36 Now as they went down the road, they came to some water. And the eunuch said, "See, here is water. What hinders me from being baptized?"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37 Then Philip said, "If you believe with all your heart, you may." And he answered and said, "I believe that Jesus Christ is the Son of God." 38 So he commanded the chariot to stand still. And both Philip and the eunuch went down into the water, and he baptized him. 39 Now when they came up out of the water, the Spirit of the Lord caught Philip away, so that the eunuch saw him no more; and he went on his way rejoicing</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28 There is neither Jew nor Greek, there is neither slave nor free, there is neither male nor female; for you are all one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Colossians 3:1-11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If then you were raised with Christ, seek those things which are above, where Christ is, sitting at the right hand of God. 2 Set your mind on things above, not on things on the earth. 3 For you died, and your life is hidden with Christ in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Law Was Our Tutor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3:26-29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August</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When Christ who is our life appears, then you also will appear with Him in glory. 5 Therefore put to death your members which are on the earth: fornication, uncleanness, passion, evil desire, and covetousness, which is idolatry.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Because of these things the wrath of God is coming upon the sons of disobedience, 7 in which you yourselves once walked when you lived in them. 8 But now you yourselves are to put off all these: anger, wrath, malice, blasphemy, filthy language out of your mouth. 9 Do not lie to one another, since you have put off the old man with his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have put on the new man who is renewed in knowledge according to the image of Him who created him, 11 where there is neither Greek nor Jew, circumcised nor uncircumcised, barbarian, Scythian, slave nor free, but Christ is all and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“having abolished in His flesh the enmity, that is, the law of commandments contained in ordinances, so as to create in Himself one new man from the two, thus making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29 And if you are Christ's, then you are Abraham's seed, and heirs according to the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27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if some of the branches were broken off, and you, being a wild olive tree, were grafted in among them, and with them became a partaker of the root and fatness of the olive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5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do not boast against the branches. But if you do boast, remember that you do not support the root, but the root supports you. 19 You will say then, "Branches were broken off that I might be grafted 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13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3:26-29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For you are all sons of God through faith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8:12-17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5:1-11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5:1 Therefore, having been justified by faith, we have 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hope does not disappoint, because the love of God has been poured out in our hearts by the Holy Spirit who was given to us. 6 For when we were still without strength, in due time Christ died for the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10226</TotalTime>
  <Words>1957</Words>
  <Application>Microsoft Office PowerPoint</Application>
  <PresentationFormat>Widescreen</PresentationFormat>
  <Paragraphs>103</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690</cp:revision>
  <dcterms:created xsi:type="dcterms:W3CDTF">2009-08-18T08:19:59Z</dcterms:created>
  <dcterms:modified xsi:type="dcterms:W3CDTF">2022-08-02T21:00:26Z</dcterms:modified>
</cp:coreProperties>
</file>