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7"/>
  </p:notesMasterIdLst>
  <p:handoutMasterIdLst>
    <p:handoutMasterId r:id="rId48"/>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1002" r:id="rId22"/>
    <p:sldId id="1004" r:id="rId23"/>
    <p:sldId id="1018" r:id="rId24"/>
    <p:sldId id="1017" r:id="rId25"/>
    <p:sldId id="1016" r:id="rId26"/>
    <p:sldId id="1015" r:id="rId27"/>
    <p:sldId id="1014" r:id="rId28"/>
    <p:sldId id="1013" r:id="rId29"/>
    <p:sldId id="1012" r:id="rId30"/>
    <p:sldId id="1011" r:id="rId31"/>
    <p:sldId id="1010" r:id="rId32"/>
    <p:sldId id="1009" r:id="rId33"/>
    <p:sldId id="1008" r:id="rId34"/>
    <p:sldId id="1007" r:id="rId35"/>
    <p:sldId id="1006" r:id="rId36"/>
    <p:sldId id="1005" r:id="rId37"/>
    <p:sldId id="1003" r:id="rId38"/>
    <p:sldId id="969" r:id="rId39"/>
    <p:sldId id="970" r:id="rId40"/>
    <p:sldId id="971" r:id="rId41"/>
    <p:sldId id="972" r:id="rId42"/>
    <p:sldId id="973" r:id="rId43"/>
    <p:sldId id="974" r:id="rId44"/>
    <p:sldId id="975" r:id="rId45"/>
    <p:sldId id="852" r:id="rId4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6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Peace—An Inner Quietness and Trust in God’s Sovereignty and Justice, even in the Face of Adverse Circumstances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Rejoice in the Lord always. Again I will say, rejoice! 5 Let your gentleness be known to all men. The Lord is at hand. 6 Be anxious for nothing, but in everything by prayer and supplication, with thanksgiving, let your requests be made known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and the peace of God, which surpasses all understanding, will guard your hearts and minds through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8388"/>
            <a:ext cx="11887200" cy="5020811"/>
          </a:xfrm>
          <a:prstGeom prst="rect">
            <a:avLst/>
          </a:prstGeom>
        </p:spPr>
        <p:txBody>
          <a:bodyPr/>
          <a:lstStyle/>
          <a:p>
            <a:pPr algn="ctr"/>
            <a:r>
              <a:rPr lang="en-US" sz="3600" b="1" dirty="0">
                <a:effectLst/>
                <a:latin typeface="Verdana" panose="020B0604030504040204" pitchFamily="34" charset="0"/>
                <a:ea typeface="Calibri" panose="020F0502020204030204" pitchFamily="34" charset="0"/>
                <a:cs typeface="Times New Roman" panose="02020603050405020304" pitchFamily="18" charset="0"/>
              </a:rPr>
              <a:t>4. Patience—Patiently Putting up with People who continually Irritate Us. The Holy Spirit’s work in Us Increases Our Endurance</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1:9-14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For this reason we also, since the day we heard it, do not cease to pray for you, and to ask that you may be filled with the knowledge of His will in all wisdom and spiritual understanding;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that you may have a walk worthy of the Lord, fully pleasing Him, being fruitful in every good work and increasing in the knowledge of God; 11 strengthened with all might, according to His glorious power, for all patience and longsuffering with joy;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giving thanks to the Father who has qualified us to be partakers of the inheritance of the saints in the light. 13 He has delivered us from the power of darkness and conveyed us into the kingdom of the Son of His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Kindness—Acting Charitably, Very Kindly toward Others, as God did Toward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“Or do you think lightly of the riches of His kindness and tolerance and patience, not knowing that the kindness of God leads you to repentance”?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Goodness—Reaching out to do Good to Others, even if they don’t Deserve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The Fruit</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of The Spirit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5:22-26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September 21</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107:21-22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Oh, that men would give thanks to the LORD for His goodness, And for His wonderful works to the children of men! 22 Let them sacrifice the sacrifices of thanksgiving,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392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“Or do you despise the riches of His goodness, forbearance, and longsuffering, not knowing that the goodness of God leads you to repentance?”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3567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Faithfulness—Reliable, Trustworthy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1546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89:1-4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will sing of the mercies of the LORD forever; With my mouth will I make known Your faithfulness to all generations. 2 For I have said, "Mercy shall be built up forever; Your faithfulness You shall establish in the very heavens."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886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"I have made a covenant with My chosen, I have sworn to My servant David: 4'Your seed I will establish forever, And build up your throne to all generations.'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5204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Gentleness—Humble, Considerate of Others, Submissive to God and His Word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6929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6:11-12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But you, O man of God, flee these things and pursue righteousness, godliness, faith, love, patience, gentleness. 12 Fight the good fight of faith, lay hold on eternal life, to which you were also called and have confessed the good confession in the presence of many witnesses.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7536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Self-Control—Mastery over Sinful Human Desires and their Lack of Restraint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271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25:28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man without self-control is like a city broken into and left without walls”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4312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24 And those who are Christ's have crucified the flesh with its passions and desires.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411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Galatians 5:22-26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24 And those who are Christ's have crucified the flesh with its passions and desires. 25 If we live in the Spirit, let us also walk in the Spirit. 26 Let us not become conceited, provoking one another, envying one another.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2:11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 Him you were also circumcised with the circumcision made without hands, by putting off the body of the sins of the flesh, by the circumcision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7093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Do not lie to one another, since you have put off the old man with his deeds, 10 and have put on the new man who is renewed in knowledge according to the image of Him who created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1233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25 If we live in the Spirit, let us also walk in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6812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26 Let us not become conceited, provoking one another, envying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4202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Some were being conceited; they had an excessively favorable opinion of their own ability or importance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9107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Paul did not want them to irritate one another; they were causing annoyance and anger, the opposites of the virtues the Holy Spirit desired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7245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Finally, they were jealous of one another; they wanted to have what others had earned or achieved, whether recognition, status, money, or even spirituality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981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Love—Love as shown by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hope does not disappoint, because the love of God has been poured out in our hearts by the Holy Spirit who was given to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13:4-8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Love suffers long and is kind; love does not envy; love does not parade itself, is not puffed up; 5 does not behave rudely, does not seek its own, is not provoked, thinks no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does not rejoice in iniquity, but rejoices in the truth; 7 bears all things, believes all things, hopes all things, endures all things. 8 Love never fails.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Joy—An Inner Rejoicing that Abides despite Outer Circumstances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10378</TotalTime>
  <Words>1646</Words>
  <Application>Microsoft Office PowerPoint</Application>
  <PresentationFormat>Widescreen</PresentationFormat>
  <Paragraphs>215</Paragraphs>
  <Slides>44</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700</cp:revision>
  <dcterms:created xsi:type="dcterms:W3CDTF">2009-08-18T08:19:59Z</dcterms:created>
  <dcterms:modified xsi:type="dcterms:W3CDTF">2022-09-20T23:42:19Z</dcterms:modified>
</cp:coreProperties>
</file>