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25" r:id="rId3"/>
    <p:sldMasterId id="2147483738" r:id="rId4"/>
  </p:sldMasterIdLst>
  <p:notesMasterIdLst>
    <p:notesMasterId r:id="rId160"/>
  </p:notesMasterIdLst>
  <p:handoutMasterIdLst>
    <p:handoutMasterId r:id="rId161"/>
  </p:handoutMasterIdLst>
  <p:sldIdLst>
    <p:sldId id="906" r:id="rId5"/>
    <p:sldId id="1199" r:id="rId6"/>
    <p:sldId id="1200" r:id="rId7"/>
    <p:sldId id="1201" r:id="rId8"/>
    <p:sldId id="1202" r:id="rId9"/>
    <p:sldId id="1203" r:id="rId10"/>
    <p:sldId id="1204" r:id="rId11"/>
    <p:sldId id="1205" r:id="rId12"/>
    <p:sldId id="1206" r:id="rId13"/>
    <p:sldId id="1207" r:id="rId14"/>
    <p:sldId id="372" r:id="rId15"/>
    <p:sldId id="1208" r:id="rId16"/>
    <p:sldId id="1209" r:id="rId17"/>
    <p:sldId id="1210" r:id="rId18"/>
    <p:sldId id="1211" r:id="rId19"/>
    <p:sldId id="1212" r:id="rId20"/>
    <p:sldId id="1213" r:id="rId21"/>
    <p:sldId id="1214" r:id="rId22"/>
    <p:sldId id="1215" r:id="rId23"/>
    <p:sldId id="1216" r:id="rId24"/>
    <p:sldId id="1217" r:id="rId25"/>
    <p:sldId id="1040" r:id="rId26"/>
    <p:sldId id="1041" r:id="rId27"/>
    <p:sldId id="387" r:id="rId28"/>
    <p:sldId id="1042" r:id="rId29"/>
    <p:sldId id="389" r:id="rId30"/>
    <p:sldId id="390" r:id="rId31"/>
    <p:sldId id="391" r:id="rId32"/>
    <p:sldId id="462" r:id="rId33"/>
    <p:sldId id="440" r:id="rId34"/>
    <p:sldId id="441" r:id="rId35"/>
    <p:sldId id="442" r:id="rId36"/>
    <p:sldId id="443" r:id="rId37"/>
    <p:sldId id="444" r:id="rId38"/>
    <p:sldId id="445" r:id="rId39"/>
    <p:sldId id="451" r:id="rId40"/>
    <p:sldId id="447" r:id="rId41"/>
    <p:sldId id="448" r:id="rId42"/>
    <p:sldId id="449" r:id="rId43"/>
    <p:sldId id="450" r:id="rId44"/>
    <p:sldId id="452" r:id="rId45"/>
    <p:sldId id="453" r:id="rId46"/>
    <p:sldId id="454" r:id="rId47"/>
    <p:sldId id="455" r:id="rId48"/>
    <p:sldId id="428" r:id="rId49"/>
    <p:sldId id="417" r:id="rId50"/>
    <p:sldId id="418" r:id="rId51"/>
    <p:sldId id="419" r:id="rId52"/>
    <p:sldId id="420" r:id="rId53"/>
    <p:sldId id="422" r:id="rId54"/>
    <p:sldId id="423" r:id="rId55"/>
    <p:sldId id="424" r:id="rId56"/>
    <p:sldId id="425" r:id="rId57"/>
    <p:sldId id="426" r:id="rId58"/>
    <p:sldId id="427" r:id="rId59"/>
    <p:sldId id="323" r:id="rId60"/>
    <p:sldId id="324" r:id="rId61"/>
    <p:sldId id="325" r:id="rId62"/>
    <p:sldId id="326" r:id="rId63"/>
    <p:sldId id="327" r:id="rId64"/>
    <p:sldId id="328" r:id="rId65"/>
    <p:sldId id="1007" r:id="rId66"/>
    <p:sldId id="330" r:id="rId67"/>
    <p:sldId id="331" r:id="rId68"/>
    <p:sldId id="332" r:id="rId69"/>
    <p:sldId id="340" r:id="rId70"/>
    <p:sldId id="1008" r:id="rId71"/>
    <p:sldId id="1009" r:id="rId72"/>
    <p:sldId id="1010" r:id="rId73"/>
    <p:sldId id="523" r:id="rId74"/>
    <p:sldId id="524" r:id="rId75"/>
    <p:sldId id="525" r:id="rId76"/>
    <p:sldId id="1045" r:id="rId77"/>
    <p:sldId id="1274" r:id="rId78"/>
    <p:sldId id="1275" r:id="rId79"/>
    <p:sldId id="1276" r:id="rId80"/>
    <p:sldId id="1277" r:id="rId81"/>
    <p:sldId id="1046" r:id="rId82"/>
    <p:sldId id="1047" r:id="rId83"/>
    <p:sldId id="1048" r:id="rId84"/>
    <p:sldId id="1049" r:id="rId85"/>
    <p:sldId id="1050" r:id="rId86"/>
    <p:sldId id="1051" r:id="rId87"/>
    <p:sldId id="1052" r:id="rId88"/>
    <p:sldId id="1053" r:id="rId89"/>
    <p:sldId id="1054" r:id="rId90"/>
    <p:sldId id="1055" r:id="rId91"/>
    <p:sldId id="1056" r:id="rId92"/>
    <p:sldId id="1057" r:id="rId93"/>
    <p:sldId id="1058" r:id="rId94"/>
    <p:sldId id="1059" r:id="rId95"/>
    <p:sldId id="1060" r:id="rId96"/>
    <p:sldId id="1061" r:id="rId97"/>
    <p:sldId id="460" r:id="rId98"/>
    <p:sldId id="367" r:id="rId99"/>
    <p:sldId id="464" r:id="rId100"/>
    <p:sldId id="465" r:id="rId101"/>
    <p:sldId id="431" r:id="rId102"/>
    <p:sldId id="461" r:id="rId103"/>
    <p:sldId id="519" r:id="rId104"/>
    <p:sldId id="369" r:id="rId105"/>
    <p:sldId id="520" r:id="rId106"/>
    <p:sldId id="373" r:id="rId107"/>
    <p:sldId id="374" r:id="rId108"/>
    <p:sldId id="375" r:id="rId109"/>
    <p:sldId id="376" r:id="rId110"/>
    <p:sldId id="368" r:id="rId111"/>
    <p:sldId id="377" r:id="rId112"/>
    <p:sldId id="378" r:id="rId113"/>
    <p:sldId id="1218" r:id="rId114"/>
    <p:sldId id="379" r:id="rId115"/>
    <p:sldId id="382" r:id="rId116"/>
    <p:sldId id="383" r:id="rId117"/>
    <p:sldId id="384" r:id="rId118"/>
    <p:sldId id="385" r:id="rId119"/>
    <p:sldId id="386" r:id="rId120"/>
    <p:sldId id="388" r:id="rId121"/>
    <p:sldId id="528" r:id="rId122"/>
    <p:sldId id="527" r:id="rId123"/>
    <p:sldId id="882" r:id="rId124"/>
    <p:sldId id="880" r:id="rId125"/>
    <p:sldId id="903" r:id="rId126"/>
    <p:sldId id="902" r:id="rId127"/>
    <p:sldId id="901" r:id="rId128"/>
    <p:sldId id="900" r:id="rId129"/>
    <p:sldId id="899" r:id="rId130"/>
    <p:sldId id="898" r:id="rId131"/>
    <p:sldId id="897" r:id="rId132"/>
    <p:sldId id="1273" r:id="rId133"/>
    <p:sldId id="1272" r:id="rId134"/>
    <p:sldId id="1271" r:id="rId135"/>
    <p:sldId id="1269" r:id="rId136"/>
    <p:sldId id="1268" r:id="rId137"/>
    <p:sldId id="1267" r:id="rId138"/>
    <p:sldId id="1266" r:id="rId139"/>
    <p:sldId id="1265" r:id="rId140"/>
    <p:sldId id="1264" r:id="rId141"/>
    <p:sldId id="1263" r:id="rId142"/>
    <p:sldId id="1262" r:id="rId143"/>
    <p:sldId id="1261" r:id="rId144"/>
    <p:sldId id="1260" r:id="rId145"/>
    <p:sldId id="1259" r:id="rId146"/>
    <p:sldId id="1258" r:id="rId147"/>
    <p:sldId id="1257" r:id="rId148"/>
    <p:sldId id="1256" r:id="rId149"/>
    <p:sldId id="1255" r:id="rId150"/>
    <p:sldId id="1254" r:id="rId151"/>
    <p:sldId id="969" r:id="rId152"/>
    <p:sldId id="970" r:id="rId153"/>
    <p:sldId id="971" r:id="rId154"/>
    <p:sldId id="972" r:id="rId155"/>
    <p:sldId id="973" r:id="rId156"/>
    <p:sldId id="974" r:id="rId157"/>
    <p:sldId id="975" r:id="rId158"/>
    <p:sldId id="859" r:id="rId15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10/20/2022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10/20/2022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10/20/2022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10/20/2022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10/20/2022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10/20/2022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10/20/2022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10/20/2022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10/20/2022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10/20/2022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10/20/2022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8638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900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3225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9381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6226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4204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18943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7884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34336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57714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0099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10/20/2022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548751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839831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3:8-9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Now he who plants and he who waters are one, and each one will receive his own reward according to his own labor. 9 For we are God's fellow workers; you are God's field, you are God's building.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10:42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whoever gives one of these little ones only a cup of cold water in the name of a disciple, assuredly, I say to you, he shall by no means lose his reward."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66"/>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758499"/>
          </a:xfrm>
          <a:prstGeom prst="rect">
            <a:avLst/>
          </a:prstGeom>
        </p:spPr>
        <p:txBody>
          <a:bodyPr wrap="square">
            <a:spAutoFit/>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10:41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receives a prophet in the name of a prophet shall receive a prophet's reward. And he who receives a righteous man in the name of a righteous man shall receive a righteous man's reward”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extLst>
      <p:ext uri="{BB962C8B-B14F-4D97-AF65-F5344CB8AC3E}">
        <p14:creationId xmlns:p14="http://schemas.microsoft.com/office/powerpoint/2010/main" val="36295744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Mathew 5:11-12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you when they revile and persecute you, and say all kinds of evil against you falsely for My sake.</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Rejoice and be exceedingly glad, for great is your reward in heaven, for so they persecuted the prophets who were before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Is it Possible to Earn No Reward at all for a Good Deed?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Absolutely!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6:1-4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 careful! When you do good things, don’t do them in front of people to be seen by them. If you do that, you will have no reward from your Father in heaven.</a:t>
            </a:r>
            <a:r>
              <a:rPr lang="en-US" sz="3700" dirty="0">
                <a:effectLst/>
                <a:latin typeface="Verdana" panose="020B0604030504040204" pitchFamily="34" charset="0"/>
                <a:ea typeface="Calibri" panose="020F0502020204030204" pitchFamily="34" charset="0"/>
                <a:cs typeface="Times New Roman" panose="02020603050405020304" pitchFamily="18" charset="0"/>
              </a:rPr>
              <a:t> 2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“When you give to the poor, don’t be like the hypocrites. They blow trumpets in the synagogues and on the streets so that people will see them and honor them. I tell you the truth, those hypocrites already have their full reward.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when you give to the poor, don’t let anyone know what you are doing.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Your giving should be done in secret. Your Father can see what is done in secret, and he will reward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Rewards might we Receive?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“Well Done My Good and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Faithful Servant”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1237841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25:23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"His lord said to him, 'Well done, good and faithful servant; you have been faithful over a few things, I will make you ruler over many things. Enter into the joy of your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66"/>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One of the Privileges of Meeting those whom we were Influential in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Leading them to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12:1-3</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Century Version)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that time Michael, the great prince who protects your people, will stand up. There will be a time of much trouble, the worst time since nations have been on earth, but your people will be saved. Everyone whose name is written in God’s book will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Many people who have already died will live again. Some of them will wake up to have life forever, but some will wake up to find shame and disgrace forever. 3 The wise people will shine like the brightness of the sky. Those who teach others to live right will shine like stars forever and 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Rapture Slide&gt;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pic>
        <p:nvPicPr>
          <p:cNvPr id="3" name="Picture 2" descr="C:\Users\Placido Soliven\Desktop\Rapture-Picture-from-E-mail-Use-This-One.bmp">
            <a:extLst>
              <a:ext uri="{FF2B5EF4-FFF2-40B4-BE49-F238E27FC236}">
                <a16:creationId xmlns:a16="http://schemas.microsoft.com/office/drawing/2014/main" id="{20F2C9B4-FC36-3062-E08C-BFEF514572D8}"/>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Our Assigned Position of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Service in Eternity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There will never be night again. They will not need the light of a lamp or the light of the sun, because the Lord God will give them light. And they will rule as kings forever and 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How much truth did we know?</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talents, skills, and opportunities did we have?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What did we do with the opportunities God provided?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Rewards might we Receive?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 Eternal, Undisturbed, Complete Intimacy with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8:29-30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For whom He foreknew, He also predestined to be conformed to the image of His Son, that He might be the firstborn among many brethren. 30 Moreover whom He predestined, these He also called; whom He called, these He also justified; and whom He justified, these He also glorified.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Capacity to Show Forth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Glory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1:10-12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when He comes, in that Day, to be glorified in His saints and to be admired among all those who believe, because our testimony among you was believed.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200" dirty="0">
                <a:effectLst/>
                <a:latin typeface="Verdana" panose="020B0604030504040204" pitchFamily="34" charset="0"/>
                <a:ea typeface="Calibri" panose="020F0502020204030204" pitchFamily="34" charset="0"/>
                <a:cs typeface="Times New Roman" panose="02020603050405020304" pitchFamily="18" charset="0"/>
              </a:rPr>
              <a:t>  </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Therefore we also pray always for you that our God would count you worthy of this calling, and fulfill all the good pleasure of His goodness and the work of faith with power,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that the name of our Lord Jesus Christ may be glorified in you, and you in Him, according to the grace of our God and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Types of Crowns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Crown of Victory or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Incorruptible Crown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9:24-27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Do you not know that those who run in a race all run, but one receives the prize? Run in such a way that you may obtain it. 25 And everyone who competes for the prize is temperate in all things. Now they do it to obtain a perishable crown, but we for an imperishable crown.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5638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Therefore I run thus: not with uncertainty. Thus I fight: not as one who beats the air. 27 But I discipline my body and bring it into subjection, lest, when I have preached to others, I myself should become disqualified.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033648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Crown of Rejoicing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011974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2:18-20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Therefore we wanted to come to you--even I, Paul, time and again--but Satan hindered us. 19 For what is our hope, or joy, or crown of rejoicing? Is it not even you in the presence of our Lord Jesus Christ at His coming? 20 For you are our glory and joy.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784423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Crown of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033024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"Finally, there is laid up for me the crown of righteousness, which the Lord, the righteous Judge, will give to me on that Day, and not to me only but also to all who have loved His appearing."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8694793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confess our sins, He is faithful and just to forgive us our sins and to cleanse us from all unrighteousness."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698909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Crown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4838908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"Blessed is the man who endures temptation; for when he has been approved, he will receive the crown of life which the Lord has promised to those who love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7172504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Crown of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465315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elders who are among you I exhort, I who am a fellow elder and a witness of the sufferings of Christ, and also a partaker of the glory that will be revealed: 2 Shepherd the flock of God which is among you, serving as overseers, not by compulsion but willingly, not for dishonest gain but eagerly;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5430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nor as being lords over those entrusted to you, but being examples to the flock; 4 and when the Chief Shepherd appears, you will receive the crown of glory that does not fade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862717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the final destiny of these Crowns?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454599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will cast them at the feet of Jesus</a:t>
            </a:r>
            <a:r>
              <a:rPr lang="en-US" sz="4000" dirty="0">
                <a:effectLst/>
                <a:latin typeface="Verdana" panose="020B060403050404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170122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4:10-11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 twenty-four elders fall down before Him who sits on the throne and worship Him who lives forever and ever, and cast their crowns before the throne, saying: 11 "You are worthy, O Lord, To receive glory and honor and power; For You created all things, And by Your will they exist and were created."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4118938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Am I living righteously?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267443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Is my life counting for the kingdom?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423871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Am I being obedient to follow what the Lord has asked me to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50987767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Am I making a difference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anyone’s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952378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42672053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389325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45098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259549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137697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106873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12478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129341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“Build My Life”</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251088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356245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3466398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we could ever breathe We live for you Oh, we live for you Jesus, the Name above every other</a:t>
            </a:r>
          </a:p>
        </p:txBody>
      </p:sp>
    </p:spTree>
    <p:extLst>
      <p:ext uri="{BB962C8B-B14F-4D97-AF65-F5344CB8AC3E}">
        <p14:creationId xmlns:p14="http://schemas.microsoft.com/office/powerpoint/2010/main" val="3921742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the only One who could ever save (worthy...) Worthy of every breath we could ever</a:t>
            </a:r>
          </a:p>
        </p:txBody>
      </p:sp>
    </p:spTree>
    <p:extLst>
      <p:ext uri="{BB962C8B-B14F-4D97-AF65-F5344CB8AC3E}">
        <p14:creationId xmlns:p14="http://schemas.microsoft.com/office/powerpoint/2010/main" val="1320177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live for you Holy, there is no one like You There is none beside You Open up my eyes in</a:t>
            </a:r>
          </a:p>
        </p:txBody>
      </p:sp>
    </p:spTree>
    <p:extLst>
      <p:ext uri="{BB962C8B-B14F-4D97-AF65-F5344CB8AC3E}">
        <p14:creationId xmlns:p14="http://schemas.microsoft.com/office/powerpoint/2010/main" val="646129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wonder Show me who You are and fill me With Your heart and lead me In your love to those around me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69053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the Name above every other name Jesus, the only One who could ever save Worthy of every</a:t>
            </a:r>
          </a:p>
        </p:txBody>
      </p:sp>
    </p:spTree>
    <p:extLst>
      <p:ext uri="{BB962C8B-B14F-4D97-AF65-F5344CB8AC3E}">
        <p14:creationId xmlns:p14="http://schemas.microsoft.com/office/powerpoint/2010/main" val="3642934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3774367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is none beside You Open up my eyes I  wonder Show me who You are and fill me With Your</a:t>
            </a:r>
          </a:p>
        </p:txBody>
      </p:sp>
    </p:spTree>
    <p:extLst>
      <p:ext uri="{BB962C8B-B14F-4D97-AF65-F5344CB8AC3E}">
        <p14:creationId xmlns:p14="http://schemas.microsoft.com/office/powerpoint/2010/main" val="159571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and lead me In your love to those around me I will build my life upon Your love It is a firm foundation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26863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will put my trust in You alone And I will not be shaken I will build my life upon Your love It is a firm</a:t>
            </a:r>
          </a:p>
        </p:txBody>
      </p:sp>
    </p:spTree>
    <p:extLst>
      <p:ext uri="{BB962C8B-B14F-4D97-AF65-F5344CB8AC3E}">
        <p14:creationId xmlns:p14="http://schemas.microsoft.com/office/powerpoint/2010/main" val="42562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1685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foundation I will put my trust in You alone And I will not be shaken Holy, there is no one like You There is</a:t>
            </a:r>
          </a:p>
        </p:txBody>
      </p:sp>
    </p:spTree>
    <p:extLst>
      <p:ext uri="{BB962C8B-B14F-4D97-AF65-F5344CB8AC3E}">
        <p14:creationId xmlns:p14="http://schemas.microsoft.com/office/powerpoint/2010/main" val="518080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none beside You Open up my eyes in wonder Show me who You are and fill me With Your heart and lead</a:t>
            </a:r>
          </a:p>
        </p:txBody>
      </p:sp>
    </p:spTree>
    <p:extLst>
      <p:ext uri="{BB962C8B-B14F-4D97-AF65-F5344CB8AC3E}">
        <p14:creationId xmlns:p14="http://schemas.microsoft.com/office/powerpoint/2010/main" val="1105029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In your love to those around me I will build my life upon Your love It is a firm foundation I will put my</a:t>
            </a:r>
          </a:p>
        </p:txBody>
      </p:sp>
    </p:spTree>
    <p:extLst>
      <p:ext uri="{BB962C8B-B14F-4D97-AF65-F5344CB8AC3E}">
        <p14:creationId xmlns:p14="http://schemas.microsoft.com/office/powerpoint/2010/main" val="53846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trust in You alone And I will not be shaken I will build my life upon Your love It is a firm foundation I will put</a:t>
            </a:r>
          </a:p>
        </p:txBody>
      </p:sp>
    </p:spTree>
    <p:extLst>
      <p:ext uri="{BB962C8B-B14F-4D97-AF65-F5344CB8AC3E}">
        <p14:creationId xmlns:p14="http://schemas.microsoft.com/office/powerpoint/2010/main" val="1893429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trust in You alone And I will not be shaken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67623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a:t>
            </a:r>
          </a:p>
        </p:txBody>
      </p:sp>
    </p:spTree>
    <p:extLst>
      <p:ext uri="{BB962C8B-B14F-4D97-AF65-F5344CB8AC3E}">
        <p14:creationId xmlns:p14="http://schemas.microsoft.com/office/powerpoint/2010/main" val="119500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(CeCe </a:t>
            </a:r>
            <a:r>
              <a:rPr lang="en-US" sz="4400" b="1" dirty="0" err="1">
                <a:solidFill>
                  <a:schemeClr val="bg1"/>
                </a:solidFill>
                <a:latin typeface="Arial"/>
                <a:ea typeface="+mn-lt"/>
                <a:cs typeface="+mn-lt"/>
              </a:rPr>
              <a:t>Winans</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20117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1455827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2932134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365466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19099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560834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690807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3866199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518499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36187735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2202314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13159086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caught up in Your presence I just want to sit here at Your feet I'm caught up in this holy moment I never</a:t>
            </a:r>
          </a:p>
        </p:txBody>
      </p:sp>
    </p:spTree>
    <p:extLst>
      <p:ext uri="{BB962C8B-B14F-4D97-AF65-F5344CB8AC3E}">
        <p14:creationId xmlns:p14="http://schemas.microsoft.com/office/powerpoint/2010/main" val="26090507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1788393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260161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2482426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387071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2041636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1067456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713442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1721694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3217261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207579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478531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8459306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113568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1880921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2037541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4541466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3116483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3556858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35658672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376641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874787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7241105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3166876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311205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2237819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1795670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3669330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687932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29772518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18610641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1957057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31501856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40974469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8005607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277049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3044590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38564790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18280603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1338590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911442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Blessings from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16:24-28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23,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A picture containing text, accessory, crown jewels&#10;&#10;Description automatically generated">
            <a:extLst>
              <a:ext uri="{FF2B5EF4-FFF2-40B4-BE49-F238E27FC236}">
                <a16:creationId xmlns:a16="http://schemas.microsoft.com/office/drawing/2014/main" id="{C613F159-DEAE-8E5D-AF76-D17752C14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 y="5829300"/>
            <a:ext cx="1371600" cy="10287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16:24-28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24 Then Jesus said to His disciples,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desires to come after Me, let him deny himself, and take up his cross, and follow Me.</a:t>
            </a:r>
            <a:r>
              <a:rPr lang="en-US" sz="3700" dirty="0">
                <a:effectLst/>
                <a:latin typeface="Verdana" panose="020B0604030504040204" pitchFamily="34" charset="0"/>
                <a:ea typeface="Calibri" panose="020F0502020204030204" pitchFamily="34" charset="0"/>
                <a:cs typeface="Times New Roman" panose="02020603050405020304" pitchFamily="18" charset="0"/>
              </a:rPr>
              <a:t> 25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whoever desires to save his life will lose it, but whoever loses his life for My sake will find it. </a:t>
            </a:r>
            <a:r>
              <a:rPr lang="en-US" sz="3700" dirty="0">
                <a:effectLst/>
                <a:latin typeface="Verdana" panose="020B0604030504040204" pitchFamily="34" charset="0"/>
                <a:ea typeface="Calibri" panose="020F0502020204030204" pitchFamily="34" charset="0"/>
                <a:cs typeface="Times New Roman" panose="02020603050405020304" pitchFamily="18" charset="0"/>
              </a:rPr>
              <a:t>26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what profit is it to a man if he gains the whole world, and loses his own soul? Or what will a man give in exchange for his soul?</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Son of Man will come in the glory of His Father with His angels, and then He will reward each according to his works. </a:t>
            </a: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Assuredly, I say to you, there are some standing here who shall not taste death till they see the Son of Man coming in His kingdom."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Our Lord Jesus Christ will Evaluate the Life of Every Believer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1. What is the Nature of our Rewards?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13121</TotalTime>
  <Words>4111</Words>
  <Application>Microsoft Office PowerPoint</Application>
  <PresentationFormat>Widescreen</PresentationFormat>
  <Paragraphs>280</Paragraphs>
  <Slides>155</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155</vt:i4>
      </vt:variant>
    </vt:vector>
  </HeadingPairs>
  <TitlesOfParts>
    <vt:vector size="166" baseType="lpstr">
      <vt:lpstr>Arial</vt:lpstr>
      <vt:lpstr>Calibri</vt:lpstr>
      <vt:lpstr>Calibri Light</vt:lpstr>
      <vt:lpstr>Constantia</vt:lpstr>
      <vt:lpstr>Verdana</vt:lpstr>
      <vt:lpstr>Verdana Pro</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795</cp:revision>
  <dcterms:created xsi:type="dcterms:W3CDTF">2009-08-18T08:19:59Z</dcterms:created>
  <dcterms:modified xsi:type="dcterms:W3CDTF">2022-10-21T04:44:08Z</dcterms:modified>
</cp:coreProperties>
</file>