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1005" r:id="rId29"/>
    <p:sldId id="1004"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he refuses to hear them, tell it to the church. But if he refuses even to hear the church, let him be to you like a heathen and a tax collector.</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whatever you bind on earth will be bound in heaven, and whatever you loose on earth will be loosed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Again I say to you that if two of you agree on earth concerning anything that they ask, it will be done for them by My Father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where two or three are gathered together in My name, I am there in the midst of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2 Timothy 2:24-26</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24 And a servant of the Lord must not quarrel but be gentle to all, able to teach, patient, 25 in humility correcting those who are in opposition, if God perhaps will grant them repentance, so that they may know the truth, 26 and that they may come to their senses and escape the snare of the devil, having been taken captive by him to do his will.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might be tempted to have spiritual pride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They might fall into the same temptation faced by the one they are trying to correct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 Bear one another's burdens, and so fulfill the law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if anyone thinks himself to be something, when he is nothing, he deceives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But let each one examine his own work, and then he will have rejoicing in himself alone, and not in another. 5 For each one shall bear his own load.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Let him who is taught the word share in all good things with him who teaches.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is Not Mocked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6:1-8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12,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2:44-45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Now all who believed were together, and had all things in common, 45 and sold their possessions and goods, and divided them among all, as anyone had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have sown spiritual things for you, is it a great thing if we reap your material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“Even so the Lord has commanded that those who preach the gospel should live from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Do not be deceived, God is not mocked; for whatever a man sows, that he will also reap.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have plowed wickedness and reaped injustice; you have eaten the fruit of lies. Because you have trusted in your own way and in the multitude of your mighty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you not know that the wicked will not inherit the kingdom of God? Do not be deceived: Neither the sexually immoral, nor idolaters, nor adulterers, nor men who submit to or perform homosexual acts”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“Remember this: Whoever sows sparingly will also reap sparingly, and whoever sows generously will also reap generously”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lay up for yourselves treasures on earth, where moth and rust destroy and where thieves break in and steal;</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lay up for yourselves treasures in heaven, where neither moth nor rust destroys and where thieves do not break in and steal.</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where your treasure is, there your heart will be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sows iniquity will reap sorrow, And the rod of his anger will fail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Brethren, if a man is overtaken in any trespass, you who are spiritual restore such a one in a spirit of gentleness, considering yourself lest you also be tempted. 2 Bear one another's burdens, and so fulfill the law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if anyone thinks himself to be something, when he is nothing, he deceives himself. 4 But let each one examine his own work, and then he will have rejoicing in himself alone, and not in another. 5 For each one shall bear his own load.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him who is taught the word share in all good things with him who teaches. 7 Do not be deceived, God is not mocked; for whatever a man sows, that he will also reap.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Brethren, if a man is overtaken in any trespass, you who are spiritual restore such a one in a spirit of gentleness, considering yourself lest you also be tempted.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 17 For the flesh lusts against the Spirit, and the Spirit against the flesh; and these are contrary to one another, so that you do not do the things that you wish. 18 But if you are led by the Spirit, you are not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5:13-14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For everyone who partakes only of milk is unskilled in the word of righteousness, for he is a babe. 14 But solid food belongs to those who are of full age, that is, those who by reason of use have their senses exercised to discern both good and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18:15-20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"Moreover if your brother sins against you, go and tell him his fault between you and him alone. If he hears you, you have gained your brother.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16 But if he will not hear, take with you one or two more, that 'by the mouth of two or three witnesses every word may be established.'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10409</TotalTime>
  <Words>1602</Words>
  <Application>Microsoft Office PowerPoint</Application>
  <PresentationFormat>Widescreen</PresentationFormat>
  <Paragraphs>143</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701</cp:revision>
  <dcterms:created xsi:type="dcterms:W3CDTF">2009-08-18T08:19:59Z</dcterms:created>
  <dcterms:modified xsi:type="dcterms:W3CDTF">2022-10-12T04:16:21Z</dcterms:modified>
</cp:coreProperties>
</file>