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25" r:id="rId3"/>
    <p:sldMasterId id="2147483738" r:id="rId4"/>
  </p:sldMasterIdLst>
  <p:notesMasterIdLst>
    <p:notesMasterId r:id="rId152"/>
  </p:notesMasterIdLst>
  <p:handoutMasterIdLst>
    <p:handoutMasterId r:id="rId153"/>
  </p:handoutMasterIdLst>
  <p:sldIdLst>
    <p:sldId id="906" r:id="rId5"/>
    <p:sldId id="533" r:id="rId6"/>
    <p:sldId id="534" r:id="rId7"/>
    <p:sldId id="535" r:id="rId8"/>
    <p:sldId id="536" r:id="rId9"/>
    <p:sldId id="537" r:id="rId10"/>
    <p:sldId id="538" r:id="rId11"/>
    <p:sldId id="539" r:id="rId12"/>
    <p:sldId id="540" r:id="rId13"/>
    <p:sldId id="479" r:id="rId14"/>
    <p:sldId id="364" r:id="rId15"/>
    <p:sldId id="365" r:id="rId16"/>
    <p:sldId id="366" r:id="rId17"/>
    <p:sldId id="1028" r:id="rId18"/>
    <p:sldId id="1014" r:id="rId19"/>
    <p:sldId id="999" r:id="rId20"/>
    <p:sldId id="1000" r:id="rId21"/>
    <p:sldId id="1001" r:id="rId22"/>
    <p:sldId id="1002" r:id="rId23"/>
    <p:sldId id="1003" r:id="rId24"/>
    <p:sldId id="1004" r:id="rId25"/>
    <p:sldId id="1005" r:id="rId26"/>
    <p:sldId id="1006" r:id="rId27"/>
    <p:sldId id="1228" r:id="rId28"/>
    <p:sldId id="1229" r:id="rId29"/>
    <p:sldId id="1230" r:id="rId30"/>
    <p:sldId id="1231" r:id="rId31"/>
    <p:sldId id="1011" r:id="rId32"/>
    <p:sldId id="1012" r:id="rId33"/>
    <p:sldId id="1013" r:id="rId34"/>
    <p:sldId id="396" r:id="rId35"/>
    <p:sldId id="397" r:id="rId36"/>
    <p:sldId id="398" r:id="rId37"/>
    <p:sldId id="399" r:id="rId38"/>
    <p:sldId id="400" r:id="rId39"/>
    <p:sldId id="401" r:id="rId40"/>
    <p:sldId id="992" r:id="rId41"/>
    <p:sldId id="320" r:id="rId42"/>
    <p:sldId id="341" r:id="rId43"/>
    <p:sldId id="342" r:id="rId44"/>
    <p:sldId id="343" r:id="rId45"/>
    <p:sldId id="344" r:id="rId46"/>
    <p:sldId id="345" r:id="rId47"/>
    <p:sldId id="346" r:id="rId48"/>
    <p:sldId id="347" r:id="rId49"/>
    <p:sldId id="348" r:id="rId50"/>
    <p:sldId id="349" r:id="rId51"/>
    <p:sldId id="350" r:id="rId52"/>
    <p:sldId id="351" r:id="rId53"/>
    <p:sldId id="1177" r:id="rId54"/>
    <p:sldId id="1178" r:id="rId55"/>
    <p:sldId id="1179" r:id="rId56"/>
    <p:sldId id="1180" r:id="rId57"/>
    <p:sldId id="1181" r:id="rId58"/>
    <p:sldId id="1182" r:id="rId59"/>
    <p:sldId id="1183" r:id="rId60"/>
    <p:sldId id="1184" r:id="rId61"/>
    <p:sldId id="1185" r:id="rId62"/>
    <p:sldId id="1186" r:id="rId63"/>
    <p:sldId id="1187" r:id="rId64"/>
    <p:sldId id="1188" r:id="rId65"/>
    <p:sldId id="1189" r:id="rId66"/>
    <p:sldId id="1190" r:id="rId67"/>
    <p:sldId id="1191" r:id="rId68"/>
    <p:sldId id="1237" r:id="rId69"/>
    <p:sldId id="1238" r:id="rId70"/>
    <p:sldId id="1021" r:id="rId71"/>
    <p:sldId id="1022" r:id="rId72"/>
    <p:sldId id="1023" r:id="rId73"/>
    <p:sldId id="1026" r:id="rId74"/>
    <p:sldId id="1027" r:id="rId75"/>
    <p:sldId id="1029" r:id="rId76"/>
    <p:sldId id="1030" r:id="rId77"/>
    <p:sldId id="1032" r:id="rId78"/>
    <p:sldId id="1033" r:id="rId79"/>
    <p:sldId id="460" r:id="rId80"/>
    <p:sldId id="367" r:id="rId81"/>
    <p:sldId id="464" r:id="rId82"/>
    <p:sldId id="465" r:id="rId83"/>
    <p:sldId id="431" r:id="rId84"/>
    <p:sldId id="461" r:id="rId85"/>
    <p:sldId id="519" r:id="rId86"/>
    <p:sldId id="369" r:id="rId87"/>
    <p:sldId id="520" r:id="rId88"/>
    <p:sldId id="373" r:id="rId89"/>
    <p:sldId id="374" r:id="rId90"/>
    <p:sldId id="375" r:id="rId91"/>
    <p:sldId id="376" r:id="rId92"/>
    <p:sldId id="368" r:id="rId93"/>
    <p:sldId id="377" r:id="rId94"/>
    <p:sldId id="378" r:id="rId95"/>
    <p:sldId id="1218" r:id="rId96"/>
    <p:sldId id="379" r:id="rId97"/>
    <p:sldId id="380" r:id="rId98"/>
    <p:sldId id="382" r:id="rId99"/>
    <p:sldId id="383" r:id="rId100"/>
    <p:sldId id="384" r:id="rId101"/>
    <p:sldId id="385" r:id="rId102"/>
    <p:sldId id="386" r:id="rId103"/>
    <p:sldId id="388" r:id="rId104"/>
    <p:sldId id="528" r:id="rId105"/>
    <p:sldId id="527" r:id="rId106"/>
    <p:sldId id="882" r:id="rId107"/>
    <p:sldId id="880" r:id="rId108"/>
    <p:sldId id="903" r:id="rId109"/>
    <p:sldId id="902" r:id="rId110"/>
    <p:sldId id="901" r:id="rId111"/>
    <p:sldId id="900" r:id="rId112"/>
    <p:sldId id="899" r:id="rId113"/>
    <p:sldId id="898" r:id="rId114"/>
    <p:sldId id="897" r:id="rId115"/>
    <p:sldId id="1273" r:id="rId116"/>
    <p:sldId id="1272" r:id="rId117"/>
    <p:sldId id="1271" r:id="rId118"/>
    <p:sldId id="1269" r:id="rId119"/>
    <p:sldId id="1268" r:id="rId120"/>
    <p:sldId id="1267" r:id="rId121"/>
    <p:sldId id="1266" r:id="rId122"/>
    <p:sldId id="1265" r:id="rId123"/>
    <p:sldId id="1264" r:id="rId124"/>
    <p:sldId id="1263" r:id="rId125"/>
    <p:sldId id="1262" r:id="rId126"/>
    <p:sldId id="1261" r:id="rId127"/>
    <p:sldId id="1260" r:id="rId128"/>
    <p:sldId id="1259" r:id="rId129"/>
    <p:sldId id="1258" r:id="rId130"/>
    <p:sldId id="1257" r:id="rId131"/>
    <p:sldId id="1256" r:id="rId132"/>
    <p:sldId id="1255" r:id="rId133"/>
    <p:sldId id="1254" r:id="rId134"/>
    <p:sldId id="1253" r:id="rId135"/>
    <p:sldId id="1252" r:id="rId136"/>
    <p:sldId id="1251" r:id="rId137"/>
    <p:sldId id="1250" r:id="rId138"/>
    <p:sldId id="1249" r:id="rId139"/>
    <p:sldId id="1248" r:id="rId140"/>
    <p:sldId id="1274" r:id="rId141"/>
    <p:sldId id="1275" r:id="rId142"/>
    <p:sldId id="1276" r:id="rId143"/>
    <p:sldId id="969" r:id="rId144"/>
    <p:sldId id="970" r:id="rId145"/>
    <p:sldId id="971" r:id="rId146"/>
    <p:sldId id="972" r:id="rId147"/>
    <p:sldId id="973" r:id="rId148"/>
    <p:sldId id="974" r:id="rId149"/>
    <p:sldId id="975" r:id="rId150"/>
    <p:sldId id="859" r:id="rId15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1422" autoAdjust="0"/>
  </p:normalViewPr>
  <p:slideViewPr>
    <p:cSldViewPr>
      <p:cViewPr varScale="1">
        <p:scale>
          <a:sx n="104" d="100"/>
          <a:sy n="104" d="100"/>
        </p:scale>
        <p:origin x="564"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10/13/2022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10/13/2022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10/13/2022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10/13/2022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10/13/2022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10/13/2022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10/13/2022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10/13/2022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10/13/2022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10/13/2022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10/13/2022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74344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78016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34644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8700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5983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424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09044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8502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10706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7404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4390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135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1673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10223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31149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12005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29154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05745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8466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5306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29051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5268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9801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10/13/2022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186227366"/>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12541751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overcome Now death where is your sting Our resurrected king has rendered you defeated</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4273783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When imprisoned in Gath, he wrote Psalm 56</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56:1-2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Be merciful to me, O God, for man would swallow me up; Fighting all day he oppresses me. 2 My enemies would hound me all day, For there are many who fight against me, O Most High…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Fleeing from Absalom, he wrote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Psalm 3</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LORD, how they have increased who trouble me! Many are they who rise up against me. 2 Many are they who say of me, "There is no help for him in God." Selah 3 But You, O LORD, are a shield for me, My glory and the One who lifts up my head. 4 I cried to the LORD with my voice, And He heard me from His holy hill.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Hiding in the wilderness of Judah, he wrote Psalm 63</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63:1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 God, You are my God; Early will I seek You; My soul thirsts for You; My flesh longs for You In a dry and thirsty land Where there is no water.”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From The Psalms We Can Glean How "David Strengthened Himself in The Lord His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742950" marR="0" indent="-742950" algn="ctr">
              <a:lnSpc>
                <a:spcPct val="115000"/>
              </a:lnSpc>
              <a:spcBef>
                <a:spcPts val="0"/>
              </a:spcBef>
              <a:spcAft>
                <a:spcPts val="0"/>
              </a:spcAft>
              <a:buAutoNum type="arabicPeriod"/>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Placing Your Trust in God in </a:t>
            </a:r>
          </a:p>
          <a:p>
            <a:pPr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Times of Trouble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200" dirty="0">
                <a:effectLst/>
                <a:latin typeface="Verdana" panose="020B0604030504040204" pitchFamily="34" charset="0"/>
                <a:ea typeface="Calibri" panose="020F0502020204030204" pitchFamily="34" charset="0"/>
                <a:cs typeface="Times New Roman" panose="02020603050405020304" pitchFamily="18" charset="0"/>
              </a:rPr>
              <a:t>  </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56:3-4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Whenever I am afraid, I will trust in You. 4 In God (I will praise His word), In God I have put my trust; I will not fear. What can flesh do to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Psalm 37:3-6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3 Trust in the LORD, and do good; Dwell in the land, and feed on His faithfulness. 4 Delight yourself also in the LORD, And He shall give you the desires of your heart. 5 Commit your way to the LORD, Trust also in Him, And He shall bring it to pass. 6 He shall bring forth your righteousness as the light, And your justice as the noonday.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Forever, he is glorified Forever, he is lifted high Forever, he is risen He is alive He is alive We sing</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8403221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Praising Our God in Times Of Trouble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59:16-17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But I will sing of Your power; Yes, I will sing aloud of Your mercy in the morning; For You have been my defense And refuge in the day of my trouble. 17 To You, O my Strength, I will sing praises; For God is my defense, My God of mercy.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Seeking Your God In Times Of Trouble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563891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119:1-11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Blessed are the undefiled in the way, Who walk in the law of the LORD! 2 Blessed are those who keep His testimonies, Who seek Him with the whole heart! 3 They also do no iniquity; They walk in His ways. 4 You have commanded us To keep Your precepts diligently.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4033648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 Oh, that my ways were directed To keep Your statutes! 6 Then I would not be ashamed, When I look into all Your commandments. 7 I will praise You with uprightness of heart, When I learn Your righteous judgments. 8 I will keep Your statutes; Oh, do not forsake me utterly! 9 How can a young man cleanse his way? By taking heed according to Your word.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011974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With my whole heart I have sought You; Oh, let me not wander from Your commandments! 11 Your word I have hidden in my heart, That I might not sin against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784423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Meditate in Our God in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Times of Trouble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6033024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63:6-8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When I remember You on my bed, I meditate on You in the night watches. 7 Because You have been my help, Therefore in the shadow of Your wings I will rejoice. 8 My soul follows close behind You; Your right hand upholds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8694793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Be Strong in The Lord Your God in Times Of Trouble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2698909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71:4-8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Deliver me, O my God, out of the hand of the wicked, Out of the hand of the unrighteous and cruel man. 5 For You are my hope, O Lord GOD; You are my trust from my youth. 6 By You I have been upheld from birth; You are He who took me out of my mother's womb. My praise shall be continually of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48389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hallelujah We sing hallelujah We sing hallelujah The lamb has overcome We sing hallelujah We sing</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77722456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I have become as a wonder to many, But You are my strong refuge. 8 Let my mouth be filled with Your praise And with Your glory all the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7172504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about us today?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4653156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times of trouble, do we follow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David's example?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54309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Some are related to family, or other matters of personal concern.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862717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Some are related to jobs, and the issue of financial security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454599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They leave God completely out of the picture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4170122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5:7-9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casting all your care upon Him, for He cares for you. 8 Be sober, be vigilant; because your adversary the devil walks about like a roaring lion, seeking whom he may devour. 9 Resist him, steadfast in the faith, knowing that the same sufferings are experienced by your brotherhood in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4118938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Sometimes they even forsake Him entirely by no longer Praising Him and Praying to Him Daily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267443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“They have forsaken the right way and gone astray, following the way of Balaam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Beor</a:t>
            </a:r>
            <a:r>
              <a:rPr lang="en-US" sz="4000" dirty="0">
                <a:effectLst/>
                <a:latin typeface="Verdana" panose="020B0604030504040204" pitchFamily="34" charset="0"/>
                <a:ea typeface="Calibri" panose="020F0502020204030204" pitchFamily="34" charset="0"/>
                <a:cs typeface="Times New Roman" panose="02020603050405020304" pitchFamily="18" charset="0"/>
              </a:rPr>
              <a:t>, who loved the wages of unrighteousness”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7423871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By Neglecting the Assembly in which we gather to edify one another and Worship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50987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hallelujah We sing hallelujah The lamb has overcome Forever, he is glorified Forever, he is lifted high</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24130686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“not forsaking the assembling of ourselves together, as is the manner of some, but exhorting one another, and so much the more as you see the Day approaching”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4952378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"Let me get my life straight, then I will be able to serve God and Live for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445886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But God is Angered if We Seek to Solve Our Problems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753137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Jeremiah 17:5-7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 Thus says the LORD: "Cursed is the man who trusts in man And makes flesh his strength, Whose heart departs from the LORD. 6 For he shall be like a shrub in the desert, And shall not see when good comes, But shall inhabit the parched places in the wilderness, In a salt land which is not inhabited. 7 "Blessed is the man who trusts in the LORD, And whose hope is the LORD.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596234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30:1-5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"Woe to the rebellious children," says the LORD, "Who take counsel, but not of Me, And who devise plans, but not of My Spirit, That they may add sin to sin; 2 Who walk to go down to Egypt, And have not asked My advice, To strengthen themselves in the strength of Pharaoh, And to trust in the shadow of Egypt!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97847226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Therefore the strength of Pharaoh Shall be your shame, And trust in the shadow of Egypt Shall be your humiliation. 4 For his princes were at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Zoan</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his ambassadors came to Hanes. 5 They were all ashamed of a people who could not benefit them, Or be help or benefit, But a shame and also a reproach."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511155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11:28-30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Come to Me, all you who labor and are heavy laden, and I will give you rest. </a:t>
            </a:r>
            <a:r>
              <a:rPr lang="en-US" sz="4000" dirty="0">
                <a:effectLst/>
                <a:latin typeface="Verdana" panose="020B0604030504040204" pitchFamily="34" charset="0"/>
                <a:ea typeface="Calibri" panose="020F0502020204030204" pitchFamily="34" charset="0"/>
                <a:cs typeface="Times New Roman" panose="02020603050405020304" pitchFamily="18" charset="0"/>
              </a:rPr>
              <a:t>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Take My yoke upon you and learn from Me, for I am gentle and lowly in heart, and you will find rest for your souls. </a:t>
            </a:r>
            <a:r>
              <a:rPr lang="en-US" sz="4000" dirty="0">
                <a:effectLst/>
                <a:latin typeface="Verdana" panose="020B0604030504040204" pitchFamily="34" charset="0"/>
                <a:ea typeface="Calibri" panose="020F0502020204030204" pitchFamily="34" charset="0"/>
                <a:cs typeface="Times New Roman" panose="02020603050405020304" pitchFamily="18" charset="0"/>
              </a:rPr>
              <a:t>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My yoke is easy and My burden is light."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2335131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Even so today, God wants us to put our Trust in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8502066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James 4:7-10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Therefore submit to God. Resist the devil and he will flee from you. 8 Draw near to God and He will draw near to you. Cleanse your hands, you sinners; and purify your hearts, you double-minded. 9 Lament and mourn and weep! Let your laughter be turned to mourning and your joy to gloom. 10 Humble yourselves in the sight of the Lord, and He will lift you up.</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78953751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5:6-7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Therefore humble yourselves under the mighty hand of God, that He may exalt you in due time, 7 casting all your care upon Him, for He cares for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47103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Forever, he is risen He is alive He is alive</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5879997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Forever</a:t>
            </a:r>
          </a:p>
          <a:p>
            <a:pPr marL="0" indent="0" algn="ctr">
              <a:buNone/>
            </a:pPr>
            <a:r>
              <a:rPr lang="en-US" sz="4000" b="1" dirty="0">
                <a:solidFill>
                  <a:schemeClr val="bg1"/>
                </a:solidFill>
                <a:latin typeface="Arial"/>
                <a:ea typeface="+mn-lt"/>
                <a:cs typeface="+mn-lt"/>
              </a:rPr>
              <a:t>(Kari </a:t>
            </a:r>
            <a:r>
              <a:rPr lang="en-US" sz="4000" b="1" dirty="0" err="1">
                <a:solidFill>
                  <a:schemeClr val="bg1"/>
                </a:solidFill>
                <a:latin typeface="Arial"/>
                <a:ea typeface="+mn-lt"/>
                <a:cs typeface="+mn-lt"/>
              </a:rPr>
              <a:t>Jobe</a:t>
            </a:r>
            <a:r>
              <a:rPr lang="en-US" sz="4000" b="1" dirty="0">
                <a:solidFill>
                  <a:schemeClr val="bg1"/>
                </a:solidFill>
                <a:latin typeface="Arial"/>
                <a:ea typeface="+mn-lt"/>
                <a:cs typeface="+mn-lt"/>
              </a:rPr>
              <a:t>) </a:t>
            </a:r>
          </a:p>
        </p:txBody>
      </p:sp>
    </p:spTree>
    <p:extLst>
      <p:ext uri="{BB962C8B-B14F-4D97-AF65-F5344CB8AC3E}">
        <p14:creationId xmlns:p14="http://schemas.microsoft.com/office/powerpoint/2010/main" val="220657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moon and stars they wept The morning sun was dead The savior of the world was fallen His body on</a:t>
            </a:r>
          </a:p>
        </p:txBody>
      </p:sp>
    </p:spTree>
    <p:extLst>
      <p:ext uri="{BB962C8B-B14F-4D97-AF65-F5344CB8AC3E}">
        <p14:creationId xmlns:p14="http://schemas.microsoft.com/office/powerpoint/2010/main" val="682097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What A Beautiful Name</a:t>
            </a:r>
          </a:p>
          <a:p>
            <a:pPr marL="0" indent="0" algn="ctr">
              <a:buNone/>
            </a:pPr>
            <a:r>
              <a:rPr lang="en-US" sz="4000" b="1" dirty="0">
                <a:solidFill>
                  <a:schemeClr val="bg1"/>
                </a:solidFill>
                <a:latin typeface="Arial"/>
                <a:ea typeface="+mn-lt"/>
                <a:cs typeface="+mn-lt"/>
              </a:rPr>
              <a:t>(by Ben Fielding)</a:t>
            </a:r>
          </a:p>
        </p:txBody>
      </p:sp>
    </p:spTree>
    <p:extLst>
      <p:ext uri="{BB962C8B-B14F-4D97-AF65-F5344CB8AC3E}">
        <p14:creationId xmlns:p14="http://schemas.microsoft.com/office/powerpoint/2010/main" val="1576462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were the Word at the beginning One With God the Lord Most High Your hidden glory in creation</a:t>
            </a:r>
          </a:p>
        </p:txBody>
      </p:sp>
    </p:spTree>
    <p:extLst>
      <p:ext uri="{BB962C8B-B14F-4D97-AF65-F5344CB8AC3E}">
        <p14:creationId xmlns:p14="http://schemas.microsoft.com/office/powerpoint/2010/main" val="37653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revealed in You our Christ What a beautiful Name it is What a beautiful Name it is The Name of</a:t>
            </a:r>
          </a:p>
        </p:txBody>
      </p:sp>
    </p:spTree>
    <p:extLst>
      <p:ext uri="{BB962C8B-B14F-4D97-AF65-F5344CB8AC3E}">
        <p14:creationId xmlns:p14="http://schemas.microsoft.com/office/powerpoint/2010/main" val="4046833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Christ my King What a beautiful Name it is</a:t>
            </a:r>
          </a:p>
          <a:p>
            <a:pPr marL="0" indent="0" algn="ctr">
              <a:buNone/>
            </a:pPr>
            <a:r>
              <a:rPr lang="en-US" sz="4000" dirty="0">
                <a:solidFill>
                  <a:schemeClr val="bg1"/>
                </a:solidFill>
                <a:latin typeface="Arial"/>
                <a:ea typeface="+mn-lt"/>
                <a:cs typeface="+mn-lt"/>
              </a:rPr>
              <a:t>Nothing compares to this What a beautiful Name it is</a:t>
            </a:r>
          </a:p>
        </p:txBody>
      </p:sp>
    </p:spTree>
    <p:extLst>
      <p:ext uri="{BB962C8B-B14F-4D97-AF65-F5344CB8AC3E}">
        <p14:creationId xmlns:p14="http://schemas.microsoft.com/office/powerpoint/2010/main" val="4109116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Name of Jesus You didn’t want heaven without us So Jesus, You brought heaven down My sin was</a:t>
            </a:r>
          </a:p>
        </p:txBody>
      </p:sp>
    </p:spTree>
    <p:extLst>
      <p:ext uri="{BB962C8B-B14F-4D97-AF65-F5344CB8AC3E}">
        <p14:creationId xmlns:p14="http://schemas.microsoft.com/office/powerpoint/2010/main" val="2051103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great, Your love was greater What could separate us now What a wonderful Name it is What a wonderful</a:t>
            </a:r>
          </a:p>
        </p:txBody>
      </p:sp>
    </p:spTree>
    <p:extLst>
      <p:ext uri="{BB962C8B-B14F-4D97-AF65-F5344CB8AC3E}">
        <p14:creationId xmlns:p14="http://schemas.microsoft.com/office/powerpoint/2010/main" val="2308406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it is The Name of Jesus Christ my King What a wonderful Name it is Nothing compares to this What</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539058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wonderful Name it is The Name of Jesus What a wonderful Name it is The Name of Jesus How sweet</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343665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your name, Lord, how good You are Love to sing in the name of the Lord, love to sing for you all? Death</a:t>
            </a:r>
          </a:p>
        </p:txBody>
      </p:sp>
    </p:spTree>
    <p:extLst>
      <p:ext uri="{BB962C8B-B14F-4D97-AF65-F5344CB8AC3E}">
        <p14:creationId xmlns:p14="http://schemas.microsoft.com/office/powerpoint/2010/main" val="166592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cross His blood poured out for us The weight of every curse upon him One final breath he gave As</a:t>
            </a:r>
          </a:p>
        </p:txBody>
      </p:sp>
    </p:spTree>
    <p:extLst>
      <p:ext uri="{BB962C8B-B14F-4D97-AF65-F5344CB8AC3E}">
        <p14:creationId xmlns:p14="http://schemas.microsoft.com/office/powerpoint/2010/main" val="2151777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could not hold You, the veil tore before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silenced the boast, of sin and grave The heavens are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4025463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roaring, the praise of Your glory For You are raised to life again You have no rival, You have no equal Now</a:t>
            </a:r>
          </a:p>
        </p:txBody>
      </p:sp>
    </p:spTree>
    <p:extLst>
      <p:ext uri="{BB962C8B-B14F-4D97-AF65-F5344CB8AC3E}">
        <p14:creationId xmlns:p14="http://schemas.microsoft.com/office/powerpoint/2010/main" val="1450018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forever, Our God reigns Yours is the Kingdom, Yours is the glory Yours is the Name, above all</a:t>
            </a:r>
          </a:p>
        </p:txBody>
      </p:sp>
    </p:spTree>
    <p:extLst>
      <p:ext uri="{BB962C8B-B14F-4D97-AF65-F5344CB8AC3E}">
        <p14:creationId xmlns:p14="http://schemas.microsoft.com/office/powerpoint/2010/main" val="3485467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Names What a powerful Name it is What a powerful Name it is The Name of Jesus Christ my King What a</a:t>
            </a:r>
          </a:p>
        </p:txBody>
      </p:sp>
    </p:spTree>
    <p:extLst>
      <p:ext uri="{BB962C8B-B14F-4D97-AF65-F5344CB8AC3E}">
        <p14:creationId xmlns:p14="http://schemas.microsoft.com/office/powerpoint/2010/main" val="3179858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powerful Name it is Nothing can stand against What a powerful Name it is The Name of Jesus You have</a:t>
            </a:r>
          </a:p>
        </p:txBody>
      </p:sp>
    </p:spTree>
    <p:extLst>
      <p:ext uri="{BB962C8B-B14F-4D97-AF65-F5344CB8AC3E}">
        <p14:creationId xmlns:p14="http://schemas.microsoft.com/office/powerpoint/2010/main" val="443040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 rival, You have no equal Now and forever, Our God reigns Yours is the Kingdom, Yours is the glory</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528750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Yours is the Name, above all names What a powerful Name it is What a powerful Name it is The Name of</a:t>
            </a:r>
          </a:p>
        </p:txBody>
      </p:sp>
    </p:spTree>
    <p:extLst>
      <p:ext uri="{BB962C8B-B14F-4D97-AF65-F5344CB8AC3E}">
        <p14:creationId xmlns:p14="http://schemas.microsoft.com/office/powerpoint/2010/main" val="1048228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Christ my King What a powerful Name it is</a:t>
            </a:r>
          </a:p>
          <a:p>
            <a:pPr marL="0" indent="0" algn="ctr">
              <a:buNone/>
            </a:pPr>
            <a:r>
              <a:rPr lang="en-US" sz="4000" dirty="0">
                <a:solidFill>
                  <a:schemeClr val="bg1"/>
                </a:solidFill>
                <a:latin typeface="Arial"/>
                <a:ea typeface="+mn-lt"/>
                <a:cs typeface="+mn-lt"/>
              </a:rPr>
              <a:t>Nothing can stand against What a powerful Name it</a:t>
            </a:r>
          </a:p>
        </p:txBody>
      </p:sp>
    </p:spTree>
    <p:extLst>
      <p:ext uri="{BB962C8B-B14F-4D97-AF65-F5344CB8AC3E}">
        <p14:creationId xmlns:p14="http://schemas.microsoft.com/office/powerpoint/2010/main" val="1765953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The Name of Jesus What a powerful Name it is</a:t>
            </a:r>
          </a:p>
          <a:p>
            <a:pPr marL="0" indent="0" algn="ctr">
              <a:buNone/>
            </a:pPr>
            <a:r>
              <a:rPr lang="en-US" sz="4000" dirty="0">
                <a:solidFill>
                  <a:schemeClr val="bg1"/>
                </a:solidFill>
                <a:latin typeface="Arial"/>
                <a:ea typeface="+mn-lt"/>
                <a:cs typeface="+mn-lt"/>
              </a:rPr>
              <a:t>The Name of Jesus What a powerful Name it is</a:t>
            </a:r>
          </a:p>
        </p:txBody>
      </p:sp>
    </p:spTree>
    <p:extLst>
      <p:ext uri="{BB962C8B-B14F-4D97-AF65-F5344CB8AC3E}">
        <p14:creationId xmlns:p14="http://schemas.microsoft.com/office/powerpoint/2010/main" val="3922066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Name of Jesus</a:t>
            </a:r>
          </a:p>
        </p:txBody>
      </p:sp>
    </p:spTree>
    <p:extLst>
      <p:ext uri="{BB962C8B-B14F-4D97-AF65-F5344CB8AC3E}">
        <p14:creationId xmlns:p14="http://schemas.microsoft.com/office/powerpoint/2010/main" val="325329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heaven looked away The son of God was laid in darkness A battle in the grave The war on death was</a:t>
            </a:r>
          </a:p>
        </p:txBody>
      </p:sp>
    </p:spTree>
    <p:extLst>
      <p:ext uri="{BB962C8B-B14F-4D97-AF65-F5344CB8AC3E}">
        <p14:creationId xmlns:p14="http://schemas.microsoft.com/office/powerpoint/2010/main" val="4286947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Ever Be”</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29281910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have watched how You drove back the sea That swallowed up my every fear I have walked from the</a:t>
            </a:r>
          </a:p>
        </p:txBody>
      </p:sp>
    </p:spTree>
    <p:extLst>
      <p:ext uri="{BB962C8B-B14F-4D97-AF65-F5344CB8AC3E}">
        <p14:creationId xmlns:p14="http://schemas.microsoft.com/office/powerpoint/2010/main" val="36506986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shore to the deep And through it all, You were there</a:t>
            </a:r>
          </a:p>
          <a:p>
            <a:pPr marL="0" indent="0" algn="ctr">
              <a:buNone/>
            </a:pPr>
            <a:r>
              <a:rPr lang="en-US" sz="4000" dirty="0">
                <a:solidFill>
                  <a:schemeClr val="bg1"/>
                </a:solidFill>
                <a:latin typeface="Arial"/>
                <a:ea typeface="+mn-lt"/>
                <a:cs typeface="+mn-lt"/>
              </a:rPr>
              <a:t>Mighty Redeemer, strong to deliver You are the great</a:t>
            </a:r>
          </a:p>
        </p:txBody>
      </p:sp>
    </p:spTree>
    <p:extLst>
      <p:ext uri="{BB962C8B-B14F-4D97-AF65-F5344CB8AC3E}">
        <p14:creationId xmlns:p14="http://schemas.microsoft.com/office/powerpoint/2010/main" val="2629732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am We crown You with every crown For the way You saved us Crown You with every crown For the</a:t>
            </a:r>
          </a:p>
        </p:txBody>
      </p:sp>
    </p:spTree>
    <p:extLst>
      <p:ext uri="{BB962C8B-B14F-4D97-AF65-F5344CB8AC3E}">
        <p14:creationId xmlns:p14="http://schemas.microsoft.com/office/powerpoint/2010/main" val="1089363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way You love us High King of Heaven We crown You the Lord of all I have watched how You led</a:t>
            </a:r>
          </a:p>
        </p:txBody>
      </p:sp>
    </p:spTree>
    <p:extLst>
      <p:ext uri="{BB962C8B-B14F-4D97-AF65-F5344CB8AC3E}">
        <p14:creationId xmlns:p14="http://schemas.microsoft.com/office/powerpoint/2010/main" val="1444196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through the wild A cloud by day and fire by night Guiding me to Your promised land Every step, by my</a:t>
            </a:r>
          </a:p>
        </p:txBody>
      </p:sp>
    </p:spTree>
    <p:extLst>
      <p:ext uri="{BB962C8B-B14F-4D97-AF65-F5344CB8AC3E}">
        <p14:creationId xmlns:p14="http://schemas.microsoft.com/office/powerpoint/2010/main" val="2955139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side Mighty Redeemer, strong to deliver You are the great I am We crown You with every crown For the</a:t>
            </a:r>
          </a:p>
        </p:txBody>
      </p:sp>
    </p:spTree>
    <p:extLst>
      <p:ext uri="{BB962C8B-B14F-4D97-AF65-F5344CB8AC3E}">
        <p14:creationId xmlns:p14="http://schemas.microsoft.com/office/powerpoint/2010/main" val="4101353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You saved us Crown You with every crown For the way You love us High King of Heaven We crown</a:t>
            </a:r>
          </a:p>
        </p:txBody>
      </p:sp>
    </p:spTree>
    <p:extLst>
      <p:ext uri="{BB962C8B-B14F-4D97-AF65-F5344CB8AC3E}">
        <p14:creationId xmlns:p14="http://schemas.microsoft.com/office/powerpoint/2010/main" val="4923832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the Lord of all We crown You with every crown For the way You saved us Crown You with every</a:t>
            </a:r>
          </a:p>
        </p:txBody>
      </p:sp>
    </p:spTree>
    <p:extLst>
      <p:ext uri="{BB962C8B-B14F-4D97-AF65-F5344CB8AC3E}">
        <p14:creationId xmlns:p14="http://schemas.microsoft.com/office/powerpoint/2010/main" val="246863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 For the way You love us High King of Heaven We crown You the Lord of all </a:t>
            </a:r>
            <a:r>
              <a:rPr lang="en-US" sz="4000" dirty="0" err="1">
                <a:solidFill>
                  <a:schemeClr val="bg1"/>
                </a:solidFill>
                <a:latin typeface="Arial"/>
                <a:ea typeface="+mn-lt"/>
                <a:cs typeface="+mn-lt"/>
              </a:rPr>
              <a:t>All</a:t>
            </a:r>
            <a:r>
              <a:rPr lang="en-US" sz="4000" dirty="0">
                <a:solidFill>
                  <a:schemeClr val="bg1"/>
                </a:solidFill>
                <a:latin typeface="Arial"/>
                <a:ea typeface="+mn-lt"/>
                <a:cs typeface="+mn-lt"/>
              </a:rPr>
              <a:t> hail Redeemer hail</a:t>
            </a:r>
          </a:p>
        </p:txBody>
      </p:sp>
    </p:spTree>
    <p:extLst>
      <p:ext uri="{BB962C8B-B14F-4D97-AF65-F5344CB8AC3E}">
        <p14:creationId xmlns:p14="http://schemas.microsoft.com/office/powerpoint/2010/main" val="352413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waged The power of hell forever broken The ground began to shake The stone was rolled away His</a:t>
            </a:r>
          </a:p>
        </p:txBody>
      </p:sp>
    </p:spTree>
    <p:extLst>
      <p:ext uri="{BB962C8B-B14F-4D97-AF65-F5344CB8AC3E}">
        <p14:creationId xmlns:p14="http://schemas.microsoft.com/office/powerpoint/2010/main" val="3616336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You have died for me And Your praise will never, never fail Through all eternity All hail Redeemer hail</a:t>
            </a:r>
          </a:p>
        </p:txBody>
      </p:sp>
    </p:spTree>
    <p:extLst>
      <p:ext uri="{BB962C8B-B14F-4D97-AF65-F5344CB8AC3E}">
        <p14:creationId xmlns:p14="http://schemas.microsoft.com/office/powerpoint/2010/main" val="30816476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You have died for me And Your praise will never, never fail Through all eternity We crown You with</a:t>
            </a:r>
          </a:p>
        </p:txBody>
      </p:sp>
    </p:spTree>
    <p:extLst>
      <p:ext uri="{BB962C8B-B14F-4D97-AF65-F5344CB8AC3E}">
        <p14:creationId xmlns:p14="http://schemas.microsoft.com/office/powerpoint/2010/main" val="15956842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every crown For the way You saved us Crown You with every crown For the way You love us High King</a:t>
            </a:r>
          </a:p>
        </p:txBody>
      </p:sp>
    </p:spTree>
    <p:extLst>
      <p:ext uri="{BB962C8B-B14F-4D97-AF65-F5344CB8AC3E}">
        <p14:creationId xmlns:p14="http://schemas.microsoft.com/office/powerpoint/2010/main" val="737900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Heaven We crown You the Lord of all We crown You with every crown For the way You saved us</a:t>
            </a:r>
          </a:p>
        </p:txBody>
      </p:sp>
    </p:spTree>
    <p:extLst>
      <p:ext uri="{BB962C8B-B14F-4D97-AF65-F5344CB8AC3E}">
        <p14:creationId xmlns:p14="http://schemas.microsoft.com/office/powerpoint/2010/main" val="2160695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Crown You with every crown For the way You love us High King of Heaven We crown You the Lord of all</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11547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“Here I am to Worship”</a:t>
            </a:r>
          </a:p>
          <a:p>
            <a:pPr marL="0" indent="0" algn="ctr">
              <a:buNone/>
            </a:pPr>
            <a:r>
              <a:rPr lang="en-US" sz="4400" b="1" dirty="0">
                <a:solidFill>
                  <a:schemeClr val="bg1"/>
                </a:solidFill>
                <a:latin typeface="Arial"/>
                <a:ea typeface="+mn-lt"/>
                <a:cs typeface="+mn-lt"/>
              </a:rPr>
              <a:t>( Hillsong)</a:t>
            </a:r>
          </a:p>
        </p:txBody>
      </p:sp>
    </p:spTree>
    <p:extLst>
      <p:ext uri="{BB962C8B-B14F-4D97-AF65-F5344CB8AC3E}">
        <p14:creationId xmlns:p14="http://schemas.microsoft.com/office/powerpoint/2010/main" val="35930488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Light of the World. You stepped down into darkness. Opened my eyes let me see.  Beauty that made</a:t>
            </a:r>
          </a:p>
        </p:txBody>
      </p:sp>
    </p:spTree>
    <p:extLst>
      <p:ext uri="{BB962C8B-B14F-4D97-AF65-F5344CB8AC3E}">
        <p14:creationId xmlns:p14="http://schemas.microsoft.com/office/powerpoint/2010/main" val="41157142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heart adore you. Hope of a life spent with you. So here I am to worship. Here I am to bow down . </a:t>
            </a:r>
          </a:p>
        </p:txBody>
      </p:sp>
    </p:spTree>
    <p:extLst>
      <p:ext uri="{BB962C8B-B14F-4D97-AF65-F5344CB8AC3E}">
        <p14:creationId xmlns:p14="http://schemas.microsoft.com/office/powerpoint/2010/main" val="305383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 am to say that your my God. You’re altogether lovely altogether worthy. Altogether  </a:t>
            </a:r>
          </a:p>
        </p:txBody>
      </p:sp>
    </p:spTree>
    <p:extLst>
      <p:ext uri="{BB962C8B-B14F-4D97-AF65-F5344CB8AC3E}">
        <p14:creationId xmlns:p14="http://schemas.microsoft.com/office/powerpoint/2010/main" val="31816489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Wonderful to me. Vim Para </a:t>
            </a:r>
            <a:r>
              <a:rPr lang="en-US" sz="4000" dirty="0" err="1">
                <a:solidFill>
                  <a:schemeClr val="bg1"/>
                </a:solidFill>
                <a:latin typeface="Arial"/>
                <a:ea typeface="+mn-lt"/>
                <a:cs typeface="+mn-lt"/>
              </a:rPr>
              <a:t>Adorar-te</a:t>
            </a:r>
            <a:r>
              <a:rPr lang="en-US" sz="4000" dirty="0">
                <a:solidFill>
                  <a:schemeClr val="bg1"/>
                </a:solidFill>
                <a:latin typeface="Arial"/>
                <a:ea typeface="+mn-lt"/>
                <a:cs typeface="+mn-lt"/>
              </a:rPr>
              <a:t>. Vim para </a:t>
            </a:r>
            <a:r>
              <a:rPr lang="en-US" sz="4000" dirty="0" err="1">
                <a:solidFill>
                  <a:schemeClr val="bg1"/>
                </a:solidFill>
                <a:latin typeface="Arial"/>
                <a:ea typeface="+mn-lt"/>
                <a:cs typeface="+mn-lt"/>
              </a:rPr>
              <a:t>Prostra</a:t>
            </a:r>
            <a:r>
              <a:rPr lang="en-US" sz="4000" dirty="0">
                <a:solidFill>
                  <a:schemeClr val="bg1"/>
                </a:solidFill>
                <a:latin typeface="Arial"/>
                <a:ea typeface="+mn-lt"/>
                <a:cs typeface="+mn-lt"/>
              </a:rPr>
              <a:t>-me. Vim para </a:t>
            </a:r>
            <a:r>
              <a:rPr lang="en-US" sz="4000" dirty="0" err="1">
                <a:solidFill>
                  <a:schemeClr val="bg1"/>
                </a:solidFill>
                <a:latin typeface="Arial"/>
                <a:ea typeface="+mn-lt"/>
                <a:cs typeface="+mn-lt"/>
              </a:rPr>
              <a:t>dizer</a:t>
            </a:r>
            <a:r>
              <a:rPr lang="en-US" sz="4000" dirty="0">
                <a:solidFill>
                  <a:schemeClr val="bg1"/>
                </a:solidFill>
                <a:latin typeface="Arial"/>
                <a:ea typeface="+mn-lt"/>
                <a:cs typeface="+mn-lt"/>
              </a:rPr>
              <a:t> que </a:t>
            </a:r>
            <a:r>
              <a:rPr lang="en-US" sz="4000" dirty="0" err="1">
                <a:solidFill>
                  <a:schemeClr val="bg1"/>
                </a:solidFill>
                <a:latin typeface="Arial"/>
                <a:ea typeface="+mn-lt"/>
                <a:cs typeface="+mn-lt"/>
              </a:rPr>
              <a:t>es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mue</a:t>
            </a:r>
            <a:r>
              <a:rPr lang="en-US" sz="4000" dirty="0">
                <a:solidFill>
                  <a:schemeClr val="bg1"/>
                </a:solidFill>
                <a:latin typeface="Arial"/>
                <a:ea typeface="+mn-lt"/>
                <a:cs typeface="+mn-lt"/>
              </a:rPr>
              <a:t> Deus. </a:t>
            </a:r>
            <a:r>
              <a:rPr lang="en-US" sz="4000" dirty="0" err="1">
                <a:solidFill>
                  <a:schemeClr val="bg1"/>
                </a:solidFill>
                <a:latin typeface="Arial"/>
                <a:ea typeface="+mn-lt"/>
                <a:cs typeface="+mn-lt"/>
              </a:rPr>
              <a:t>Es</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14981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perfect love could not be overcome Now death where is your sting Our resurrected king has</a:t>
            </a:r>
          </a:p>
        </p:txBody>
      </p:sp>
    </p:spTree>
    <p:extLst>
      <p:ext uri="{BB962C8B-B14F-4D97-AF65-F5344CB8AC3E}">
        <p14:creationId xmlns:p14="http://schemas.microsoft.com/office/powerpoint/2010/main" val="17740524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Here I am to bow down. Here I am to say that your my God. You’re altogether lovely. </a:t>
            </a:r>
          </a:p>
        </p:txBody>
      </p:sp>
    </p:spTree>
    <p:extLst>
      <p:ext uri="{BB962C8B-B14F-4D97-AF65-F5344CB8AC3E}">
        <p14:creationId xmlns:p14="http://schemas.microsoft.com/office/powerpoint/2010/main" val="9763606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Altogether worthy. Altogether wonderful to me.</a:t>
            </a:r>
          </a:p>
        </p:txBody>
      </p:sp>
    </p:spTree>
    <p:extLst>
      <p:ext uri="{BB962C8B-B14F-4D97-AF65-F5344CB8AC3E}">
        <p14:creationId xmlns:p14="http://schemas.microsoft.com/office/powerpoint/2010/main" val="15994286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I’ll never know how much it cost. To see my sin up-on that cross. And I’ll never know how much it </a:t>
            </a:r>
          </a:p>
        </p:txBody>
      </p:sp>
    </p:spTree>
    <p:extLst>
      <p:ext uri="{BB962C8B-B14F-4D97-AF65-F5344CB8AC3E}">
        <p14:creationId xmlns:p14="http://schemas.microsoft.com/office/powerpoint/2010/main" val="2455759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Cost to see my sin up-on that cross. </a:t>
            </a:r>
          </a:p>
        </p:txBody>
      </p:sp>
    </p:spTree>
    <p:extLst>
      <p:ext uri="{BB962C8B-B14F-4D97-AF65-F5344CB8AC3E}">
        <p14:creationId xmlns:p14="http://schemas.microsoft.com/office/powerpoint/2010/main" val="16371018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 am to say that your my God.  You’re altogether lovely, altogether worthy. Altogether</a:t>
            </a:r>
          </a:p>
        </p:txBody>
      </p:sp>
    </p:spTree>
    <p:extLst>
      <p:ext uri="{BB962C8B-B14F-4D97-AF65-F5344CB8AC3E}">
        <p14:creationId xmlns:p14="http://schemas.microsoft.com/office/powerpoint/2010/main" val="27305703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Wonderful to me. </a:t>
            </a:r>
          </a:p>
        </p:txBody>
      </p:sp>
    </p:spTree>
    <p:extLst>
      <p:ext uri="{BB962C8B-B14F-4D97-AF65-F5344CB8AC3E}">
        <p14:creationId xmlns:p14="http://schemas.microsoft.com/office/powerpoint/2010/main" val="14511804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Our Help in Troubled Times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Psalm 46:1-7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16,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7" name="Picture 6" descr="A group of people on a boat&#10;&#10;Description automatically generated with medium confidence">
            <a:extLst>
              <a:ext uri="{FF2B5EF4-FFF2-40B4-BE49-F238E27FC236}">
                <a16:creationId xmlns:a16="http://schemas.microsoft.com/office/drawing/2014/main" id="{C90D4529-CE5B-0E58-9AB8-872D047A7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84728" cy="41148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 y="5721926"/>
            <a:ext cx="1524001" cy="1143001"/>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46:1-7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God is our refuge and strength, A very present help in trouble. 2 Therefore we will not fear, Even though the earth be removed, And though the mountains be carried into the midst of the sea;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Though its waters roar and be troubled, Though the mountains shake with its swelling. Selah 4 There is a river whose streams shall make glad the city of God, The holy place of the tabernacle of the Most High.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rendered you defeated Forever, he is glorified Forever, he is lifted high Forever, He is risen He is</a:t>
            </a:r>
          </a:p>
        </p:txBody>
      </p:sp>
    </p:spTree>
    <p:extLst>
      <p:ext uri="{BB962C8B-B14F-4D97-AF65-F5344CB8AC3E}">
        <p14:creationId xmlns:p14="http://schemas.microsoft.com/office/powerpoint/2010/main" val="19624147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5 God is in the midst of her, she shall not be moved; God shall help her, just at the break of dawn. 6 The nations raged, the kingdoms were moved; He uttered His voice, the earth melted. 7 The LORD of hosts is with us; The God of Jacob is our refuge.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What's the first thing you do in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T</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ime of Trouble?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King David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He was pursued by King Saul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He barely escaped several assassination attempts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He had to spend much time hiding in the wilderness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758499"/>
          </a:xfrm>
          <a:prstGeom prst="rect">
            <a:avLst/>
          </a:prstGeom>
        </p:spPr>
        <p:txBody>
          <a:bodyPr wrap="square">
            <a:spAutoFit/>
          </a:bodyPr>
          <a:lstStyle/>
          <a:p>
            <a:pPr marL="0" marR="0">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 His entire family was kidnapped on one occasion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36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5) His friends turned against him and were ready to kill him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36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6) He suffered the shame of having committed adultery and murder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p:txBody>
      </p:sp>
    </p:spTree>
    <p:extLst>
      <p:ext uri="{BB962C8B-B14F-4D97-AF65-F5344CB8AC3E}">
        <p14:creationId xmlns:p14="http://schemas.microsoft.com/office/powerpoint/2010/main" val="36295744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His son Amnon raped his daughter Tamar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His other son Absalom murdered Amnon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Absalom led a revolt against his father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Absalom himself was killed, much to David's grief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How was he able to do this?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Samuel 30:1-6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it happened, when David and his men came to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Ziklag</a:t>
            </a:r>
            <a:r>
              <a:rPr lang="en-US" sz="4000" dirty="0">
                <a:effectLst/>
                <a:latin typeface="Verdana" panose="020B0604030504040204" pitchFamily="34" charset="0"/>
                <a:ea typeface="Calibri" panose="020F0502020204030204" pitchFamily="34" charset="0"/>
                <a:cs typeface="Times New Roman" panose="02020603050405020304" pitchFamily="18" charset="0"/>
              </a:rPr>
              <a:t>, on the third day, that the Amalekites had invaded the South and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Ziklag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attacked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Ziklag</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burned it with fire,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and had taken captive the women and those who were there, from small to great; they did not kill anyone, but carried them away and went their way. 3 So David and his men came to the city, and there it was, burned with fire; and their wives, their sons, and their daughters had been taken captive.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 Then David and the people who were with him lifted up their voices and wept, until they had no more power to weep. 5 And David's two wives, </a:t>
            </a:r>
            <a:r>
              <a:rPr lang="en-US" sz="3600" dirty="0" err="1">
                <a:effectLst/>
                <a:latin typeface="Verdana" panose="020B0604030504040204" pitchFamily="34" charset="0"/>
                <a:ea typeface="Calibri" panose="020F0502020204030204" pitchFamily="34" charset="0"/>
                <a:cs typeface="Times New Roman" panose="02020603050405020304" pitchFamily="18" charset="0"/>
              </a:rPr>
              <a:t>Ahinoam</a:t>
            </a:r>
            <a:r>
              <a:rPr lang="en-US" sz="3600" dirty="0">
                <a:effectLst/>
                <a:latin typeface="Verdana" panose="020B0604030504040204" pitchFamily="34" charset="0"/>
                <a:ea typeface="Calibri" panose="020F0502020204030204" pitchFamily="34" charset="0"/>
                <a:cs typeface="Times New Roman" panose="02020603050405020304" pitchFamily="18" charset="0"/>
              </a:rPr>
              <a:t> the </a:t>
            </a:r>
            <a:r>
              <a:rPr lang="en-US" sz="3600" dirty="0" err="1">
                <a:effectLst/>
                <a:latin typeface="Verdana" panose="020B0604030504040204" pitchFamily="34" charset="0"/>
                <a:ea typeface="Calibri" panose="020F0502020204030204" pitchFamily="34" charset="0"/>
                <a:cs typeface="Times New Roman" panose="02020603050405020304" pitchFamily="18" charset="0"/>
              </a:rPr>
              <a:t>Jezreelitess</a:t>
            </a:r>
            <a:r>
              <a:rPr lang="en-US" sz="3600" dirty="0">
                <a:effectLst/>
                <a:latin typeface="Verdana" panose="020B0604030504040204" pitchFamily="34" charset="0"/>
                <a:ea typeface="Calibri" panose="020F0502020204030204" pitchFamily="34" charset="0"/>
                <a:cs typeface="Times New Roman" panose="02020603050405020304" pitchFamily="18" charset="0"/>
              </a:rPr>
              <a:t>, and Abigail the widow of </a:t>
            </a:r>
            <a:r>
              <a:rPr lang="en-US" sz="3600" dirty="0" err="1">
                <a:effectLst/>
                <a:latin typeface="Verdana" panose="020B0604030504040204" pitchFamily="34" charset="0"/>
                <a:ea typeface="Calibri" panose="020F0502020204030204" pitchFamily="34" charset="0"/>
                <a:cs typeface="Times New Roman" panose="02020603050405020304" pitchFamily="18" charset="0"/>
              </a:rPr>
              <a:t>Nabal</a:t>
            </a:r>
            <a:r>
              <a:rPr lang="en-US" sz="3600" dirty="0">
                <a:effectLst/>
                <a:latin typeface="Verdana" panose="020B0604030504040204" pitchFamily="34" charset="0"/>
                <a:ea typeface="Calibri" panose="020F0502020204030204" pitchFamily="34" charset="0"/>
                <a:cs typeface="Times New Roman" panose="02020603050405020304" pitchFamily="18" charset="0"/>
              </a:rPr>
              <a:t> the Carmelite, had been taken captive.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alive He is alive The ground began to shake The stone was rolled away His perfect love could not be</a:t>
            </a:r>
          </a:p>
        </p:txBody>
      </p:sp>
    </p:spTree>
    <p:extLst>
      <p:ext uri="{BB962C8B-B14F-4D97-AF65-F5344CB8AC3E}">
        <p14:creationId xmlns:p14="http://schemas.microsoft.com/office/powerpoint/2010/main" val="33166405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Now David was greatly distressed, for the people spoke of stoning him, because the soul of all the people was grieved, every man for his sons and his daughters. But David strengthened himself in the LORD his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Notice Carefully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Last Part Of Verse Six</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46:6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David was greatly distressed, for the people spoke of stoning him, because the soul of all the people was grieved, every man for his sons and his daughters. But David strengthened himself in the LORD his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does David do when he has lost his family, and his own life is threatened?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Turned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IN TIMES OF TROUBLE</a:t>
            </a: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DAVID OFTEN COMPOSED PSALMS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While pursued by Saul, he wrote Psalm 59</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59:1-5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Deliver me from my enemies, O my God; Defend me from those who rise up against me. 2 Deliver me from the workers of iniquity, And save me from bloodthirsty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For look, they lie in wait for my life; The mighty gather against me, Not for my transgression nor for my sin, O LORD. 4 They run and prepare themselves through no fault of mine. Awake to help me, and behold!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You therefore, O LORD God of hosts, the God of Israel, Awake to punish all the nations; Do not be merciful to any wicked transgressors.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13024</TotalTime>
  <Words>4189</Words>
  <Application>Microsoft Office PowerPoint</Application>
  <PresentationFormat>Widescreen</PresentationFormat>
  <Paragraphs>295</Paragraphs>
  <Slides>147</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147</vt:i4>
      </vt:variant>
    </vt:vector>
  </HeadingPairs>
  <TitlesOfParts>
    <vt:vector size="158" baseType="lpstr">
      <vt:lpstr>Arial</vt:lpstr>
      <vt:lpstr>Calibri</vt:lpstr>
      <vt:lpstr>Calibri Light</vt:lpstr>
      <vt:lpstr>Constantia</vt:lpstr>
      <vt:lpstr>Verdana</vt:lpstr>
      <vt:lpstr>Verdana Pro</vt:lpstr>
      <vt:lpstr>Wingdings 2</vt:lpstr>
      <vt:lpstr>1_Mountain Top</vt:lpstr>
      <vt:lpstr>Flow</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792</cp:revision>
  <dcterms:created xsi:type="dcterms:W3CDTF">2009-08-18T08:19:59Z</dcterms:created>
  <dcterms:modified xsi:type="dcterms:W3CDTF">2022-10-14T02:59:11Z</dcterms:modified>
</cp:coreProperties>
</file>