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7"/>
  </p:notesMasterIdLst>
  <p:handoutMasterIdLst>
    <p:handoutMasterId r:id="rId38"/>
  </p:handoutMasterIdLst>
  <p:sldIdLst>
    <p:sldId id="976" r:id="rId3"/>
    <p:sldId id="826" r:id="rId4"/>
    <p:sldId id="999" r:id="rId5"/>
    <p:sldId id="1000" r:id="rId6"/>
    <p:sldId id="1001" r:id="rId7"/>
    <p:sldId id="464" r:id="rId8"/>
    <p:sldId id="833" r:id="rId9"/>
    <p:sldId id="465" r:id="rId10"/>
    <p:sldId id="373" r:id="rId11"/>
    <p:sldId id="978" r:id="rId12"/>
    <p:sldId id="977" r:id="rId13"/>
    <p:sldId id="374" r:id="rId14"/>
    <p:sldId id="979" r:id="rId15"/>
    <p:sldId id="375" r:id="rId16"/>
    <p:sldId id="981" r:id="rId17"/>
    <p:sldId id="980" r:id="rId18"/>
    <p:sldId id="985" r:id="rId19"/>
    <p:sldId id="984" r:id="rId20"/>
    <p:sldId id="983" r:id="rId21"/>
    <p:sldId id="1002" r:id="rId22"/>
    <p:sldId id="1003" r:id="rId23"/>
    <p:sldId id="1010" r:id="rId24"/>
    <p:sldId id="1009" r:id="rId25"/>
    <p:sldId id="1008" r:id="rId26"/>
    <p:sldId id="1007" r:id="rId27"/>
    <p:sldId id="1006" r:id="rId28"/>
    <p:sldId id="969" r:id="rId29"/>
    <p:sldId id="970" r:id="rId30"/>
    <p:sldId id="971" r:id="rId31"/>
    <p:sldId id="972" r:id="rId32"/>
    <p:sldId id="973" r:id="rId33"/>
    <p:sldId id="974" r:id="rId34"/>
    <p:sldId id="975" r:id="rId35"/>
    <p:sldId id="852" r:id="rId36"/>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4671" autoAdjust="0"/>
  </p:normalViewPr>
  <p:slideViewPr>
    <p:cSldViewPr>
      <p:cViewPr varScale="1">
        <p:scale>
          <a:sx n="114" d="100"/>
          <a:sy n="114" d="100"/>
        </p:scale>
        <p:origin x="150"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6:15-16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which He will manifest in His own time, He who is the blessed and only Potentate, the King of kings and Lord of lords, 16 who alone has immortality, dwelling in unapproachable light, whom no man has seen or can see, to whom be honor and everlasting power. Amen.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10 Therefore, as we have opportunity, let us do good to all, especially to those who are of the household of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See with what large letters I have written to you with my own hand!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16:21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salutation with my own hand--Paul's”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4:18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“This salutation by my own hand--Paul. Remember my chains. Grace be with you. Amen”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Thessalonians 3:17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salutation of Paul with my own hand, which is a sign in every epistle; so I write”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As many as desire to make a good showing in the flesh, these would compel you to be circumcised, only that they may not suffer persecution for the cross of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For not even those who are circumcised keep the law, but they desire to have you circumcised that they may boast in your flesh.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14 But God forbid that I should boast except in the cross of our Lord Jesus Christ, by whom the world has been crucified to me, and I to the world.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15 For in Christ Jesus neither circumcision nor uncircumcision avails anything, but a new creation.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Sowing to The Flesh Reaps Corruption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Galatians 6:8-18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October 19,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diagram&#10;&#10;Description automatically generated">
            <a:extLst>
              <a:ext uri="{FF2B5EF4-FFF2-40B4-BE49-F238E27FC236}">
                <a16:creationId xmlns:a16="http://schemas.microsoft.com/office/drawing/2014/main" id="{C2FC163E-0FB8-89CC-96BF-BC0E38D60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16 And as many as walk according to this rule, peace and mercy be upon them, and upon the Israel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125:5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As for such as turn aside to their crooked ways, The LORD shall lead them away With the workers of iniquity. Peace be upon Israel!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6126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128:6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Yes, may you see your children's children. Peace be upon Israel!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6479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17 From now on let no one trouble me, for I bear in my body the marks of the Lord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4148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3:10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“that I may know Him and the power of His resurrection, and the fellowship of His sufferings, being conformed to His death”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6854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1:24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now rejoice in my sufferings for you, and fill up in my flesh what is lacking in the afflictions of Christ, for the sake of His body, which is the church”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6472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18 Brethren, the grace of our Lord Jesus Christ be with your spirit. Amen.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434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6:8-18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For he who sows to his flesh will of the flesh reap corruption, but he who sows to the Spirit will of the Spirit reap everlasting life. 9 And let us not grow weary while doing good, for in due season we shall reap if we do not lose heart.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Therefore, as we have opportunity, let us do good to all, especially to those who are of the household of faith. 11 See with what large letters I have written to you with my own hand! 12 As many as desire to make a good showing in the flesh, these would compel you to be circumcised, only that they may not suffer persecution for the cross of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13 For not even those who are circumcised keep the law, but they desire to have you circumcised that they may boast in your flesh. 14 But God forbid that I should boast except in the cross of our Lord Jesus Christ, by whom the world has been crucified to me, and I to the world. 15 For in Christ Jesus neither circumcision nor uncircumcision avails anything, but a new creation.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And as many as walk according to this rule, peace and mercy be upon them, and upon the Israel of God. 17 From now on let no one trouble me, for I bear in my body the marks of the Lord Jesus. 18 Brethren, the grace of our Lord Jesus Christ be with your spirit. Amen.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For he who sows to his flesh will of the flesh reap corruption, but he who sows to the Spirit will of the Spirit reap everlasting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5:22-23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But the fruit of the Spirit is love, joy, peace, longsuffering, kindness, goodness, faithfulness, 23 gentleness, self-control. Against such there is no law. the fruit borne in a believer is life-changing.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And let us not grow weary while doing good, for in due season we shall reap if we do not lose heart.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10441</TotalTime>
  <Words>1385</Words>
  <Application>Microsoft Office PowerPoint</Application>
  <PresentationFormat>Widescreen</PresentationFormat>
  <Paragraphs>128</Paragraphs>
  <Slides>34</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702</cp:revision>
  <dcterms:created xsi:type="dcterms:W3CDTF">2009-08-18T08:19:59Z</dcterms:created>
  <dcterms:modified xsi:type="dcterms:W3CDTF">2022-10-19T00:18:29Z</dcterms:modified>
</cp:coreProperties>
</file>