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8" r:id="rId2"/>
    <p:sldMasterId id="2147483725" r:id="rId3"/>
    <p:sldMasterId id="2147483738" r:id="rId4"/>
  </p:sldMasterIdLst>
  <p:notesMasterIdLst>
    <p:notesMasterId r:id="rId120"/>
  </p:notesMasterIdLst>
  <p:handoutMasterIdLst>
    <p:handoutMasterId r:id="rId121"/>
  </p:handoutMasterIdLst>
  <p:sldIdLst>
    <p:sldId id="906" r:id="rId5"/>
    <p:sldId id="420" r:id="rId6"/>
    <p:sldId id="421" r:id="rId7"/>
    <p:sldId id="422" r:id="rId8"/>
    <p:sldId id="423" r:id="rId9"/>
    <p:sldId id="424" r:id="rId10"/>
    <p:sldId id="425" r:id="rId11"/>
    <p:sldId id="426" r:id="rId12"/>
    <p:sldId id="427" r:id="rId13"/>
    <p:sldId id="428" r:id="rId14"/>
    <p:sldId id="429" r:id="rId15"/>
    <p:sldId id="419" r:id="rId16"/>
    <p:sldId id="430" r:id="rId17"/>
    <p:sldId id="432" r:id="rId18"/>
    <p:sldId id="1278" r:id="rId19"/>
    <p:sldId id="387" r:id="rId20"/>
    <p:sldId id="1279" r:id="rId21"/>
    <p:sldId id="389" r:id="rId22"/>
    <p:sldId id="390" r:id="rId23"/>
    <p:sldId id="391" r:id="rId24"/>
    <p:sldId id="417" r:id="rId25"/>
    <p:sldId id="418" r:id="rId26"/>
    <p:sldId id="1302" r:id="rId27"/>
    <p:sldId id="1303" r:id="rId28"/>
    <p:sldId id="1304" r:id="rId29"/>
    <p:sldId id="1305" r:id="rId30"/>
    <p:sldId id="1306" r:id="rId31"/>
    <p:sldId id="1307" r:id="rId32"/>
    <p:sldId id="1308" r:id="rId33"/>
    <p:sldId id="1309" r:id="rId34"/>
    <p:sldId id="479" r:id="rId35"/>
    <p:sldId id="364" r:id="rId36"/>
    <p:sldId id="365" r:id="rId37"/>
    <p:sldId id="366" r:id="rId38"/>
    <p:sldId id="1028" r:id="rId39"/>
    <p:sldId id="1029" r:id="rId40"/>
    <p:sldId id="1030" r:id="rId41"/>
    <p:sldId id="370" r:id="rId42"/>
    <p:sldId id="371" r:id="rId43"/>
    <p:sldId id="1198" r:id="rId44"/>
    <p:sldId id="1031" r:id="rId45"/>
    <p:sldId id="1032" r:id="rId46"/>
    <p:sldId id="319" r:id="rId47"/>
    <p:sldId id="352" r:id="rId48"/>
    <p:sldId id="372" r:id="rId49"/>
    <p:sldId id="1183" r:id="rId50"/>
    <p:sldId id="1184" r:id="rId51"/>
    <p:sldId id="1185" r:id="rId52"/>
    <p:sldId id="1186" r:id="rId53"/>
    <p:sldId id="1187" r:id="rId54"/>
    <p:sldId id="1188" r:id="rId55"/>
    <p:sldId id="1189" r:id="rId56"/>
    <p:sldId id="1190" r:id="rId57"/>
    <p:sldId id="1191" r:id="rId58"/>
    <p:sldId id="1192" r:id="rId59"/>
    <p:sldId id="1193" r:id="rId60"/>
    <p:sldId id="1194" r:id="rId61"/>
    <p:sldId id="1195" r:id="rId62"/>
    <p:sldId id="460" r:id="rId63"/>
    <p:sldId id="367" r:id="rId64"/>
    <p:sldId id="464" r:id="rId65"/>
    <p:sldId id="465" r:id="rId66"/>
    <p:sldId id="431" r:id="rId67"/>
    <p:sldId id="461" r:id="rId68"/>
    <p:sldId id="519" r:id="rId69"/>
    <p:sldId id="369" r:id="rId70"/>
    <p:sldId id="520" r:id="rId71"/>
    <p:sldId id="373" r:id="rId72"/>
    <p:sldId id="374" r:id="rId73"/>
    <p:sldId id="375" r:id="rId74"/>
    <p:sldId id="376" r:id="rId75"/>
    <p:sldId id="368" r:id="rId76"/>
    <p:sldId id="377" r:id="rId77"/>
    <p:sldId id="378" r:id="rId78"/>
    <p:sldId id="1218" r:id="rId79"/>
    <p:sldId id="379" r:id="rId80"/>
    <p:sldId id="380" r:id="rId81"/>
    <p:sldId id="382" r:id="rId82"/>
    <p:sldId id="383" r:id="rId83"/>
    <p:sldId id="384" r:id="rId84"/>
    <p:sldId id="385" r:id="rId85"/>
    <p:sldId id="386" r:id="rId86"/>
    <p:sldId id="388" r:id="rId87"/>
    <p:sldId id="528" r:id="rId88"/>
    <p:sldId id="527" r:id="rId89"/>
    <p:sldId id="882" r:id="rId90"/>
    <p:sldId id="880" r:id="rId91"/>
    <p:sldId id="903" r:id="rId92"/>
    <p:sldId id="902" r:id="rId93"/>
    <p:sldId id="901" r:id="rId94"/>
    <p:sldId id="900" r:id="rId95"/>
    <p:sldId id="899" r:id="rId96"/>
    <p:sldId id="898" r:id="rId97"/>
    <p:sldId id="897" r:id="rId98"/>
    <p:sldId id="1273" r:id="rId99"/>
    <p:sldId id="1272" r:id="rId100"/>
    <p:sldId id="1271" r:id="rId101"/>
    <p:sldId id="1269" r:id="rId102"/>
    <p:sldId id="1268" r:id="rId103"/>
    <p:sldId id="1301" r:id="rId104"/>
    <p:sldId id="1294" r:id="rId105"/>
    <p:sldId id="1300" r:id="rId106"/>
    <p:sldId id="1299" r:id="rId107"/>
    <p:sldId id="1298" r:id="rId108"/>
    <p:sldId id="1297" r:id="rId109"/>
    <p:sldId id="1296" r:id="rId110"/>
    <p:sldId id="1295" r:id="rId111"/>
    <p:sldId id="969" r:id="rId112"/>
    <p:sldId id="970" r:id="rId113"/>
    <p:sldId id="971" r:id="rId114"/>
    <p:sldId id="972" r:id="rId115"/>
    <p:sldId id="973" r:id="rId116"/>
    <p:sldId id="974" r:id="rId117"/>
    <p:sldId id="975" r:id="rId118"/>
    <p:sldId id="859" r:id="rId11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C9480"/>
    <a:srgbClr val="993366"/>
    <a:srgbClr val="C7C7C7"/>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91422" autoAdjust="0"/>
  </p:normalViewPr>
  <p:slideViewPr>
    <p:cSldViewPr>
      <p:cViewPr varScale="1">
        <p:scale>
          <a:sx n="104" d="100"/>
          <a:sy n="104" d="100"/>
        </p:scale>
        <p:origin x="564"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handoutMaster" Target="handoutMasters/handoutMaster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11/26/2022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11/26/2022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11/26/2022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11/26/2022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11/26/2022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11/26/2022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11/26/2022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11/26/2022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11/26/2022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11/26/2022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11/26/2022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74344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78016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34644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88700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5983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2424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09044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78502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10706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47404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43903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1358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1086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70340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94451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2952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616049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46683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96432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23510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766634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350030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2933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11/26/2022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186227366"/>
      </p:ext>
    </p:extLst>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07755028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flood this place and fill the atmosphere. Your glory God is what our hearts long for. To be </a:t>
            </a:r>
          </a:p>
        </p:txBody>
      </p:sp>
    </p:spTree>
    <p:extLst>
      <p:ext uri="{BB962C8B-B14F-4D97-AF65-F5344CB8AC3E}">
        <p14:creationId xmlns:p14="http://schemas.microsoft.com/office/powerpoint/2010/main" val="25289830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We’re Eternally Secure</a:t>
            </a:r>
            <a:endParaRPr lang="en-US" sz="4000" b="1" u="sng"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b="1" u="sng"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John 10:27-30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27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sheep hear My voice, and I know them, and they follow Me.</a:t>
            </a:r>
            <a:r>
              <a:rPr lang="en-US" sz="3700" dirty="0">
                <a:effectLst/>
                <a:latin typeface="Verdana" panose="020B0604030504040204" pitchFamily="34" charset="0"/>
                <a:ea typeface="Calibri" panose="020F0502020204030204" pitchFamily="34" charset="0"/>
                <a:cs typeface="Times New Roman" panose="02020603050405020304" pitchFamily="18" charset="0"/>
              </a:rPr>
              <a:t> 28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give them eternal life, and they shall never perish; neither shall anyone snatch them out of My hand.</a:t>
            </a:r>
            <a:r>
              <a:rPr lang="en-US" sz="3700" dirty="0">
                <a:effectLst/>
                <a:latin typeface="Verdana" panose="020B0604030504040204" pitchFamily="34" charset="0"/>
                <a:ea typeface="Calibri" panose="020F0502020204030204" pitchFamily="34" charset="0"/>
                <a:cs typeface="Times New Roman" panose="02020603050405020304" pitchFamily="18" charset="0"/>
              </a:rPr>
              <a:t> 29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Father, who has given them to Me, is greater than all; and no one is able to snatch them out of My Father's hand.</a:t>
            </a:r>
            <a:r>
              <a:rPr lang="en-US" sz="3700" dirty="0">
                <a:effectLst/>
                <a:latin typeface="Verdana" panose="020B0604030504040204" pitchFamily="34" charset="0"/>
                <a:ea typeface="Calibri" panose="020F0502020204030204" pitchFamily="34" charset="0"/>
                <a:cs typeface="Times New Roman" panose="02020603050405020304" pitchFamily="18" charset="0"/>
              </a:rPr>
              <a:t> 30</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I and My Father are one."</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001386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will Bring us Through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“Blessed is the man who endures temptation; for when he has been approved, he will receive the crown of life which the Lord has promised to those who love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296787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will turn this experience into something profitable in our lives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0396878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8:27-30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And we know that all things work together for good to those who love God, to those who are the called according to His purpose. 29 For whom He foreknew, He also predestined to be conformed to the image of His Son, that He might be the firstborn among many brethren.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0516300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Moreover whom He predestined, these He also called; whom He called, these He also justified; and whom He justified, these He also glorified.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843803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When adversity or suffering comes into your life, do you tend to judge God by the circumstance or judge the situation by what Scripture has said about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7861784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How would each perspective affect your gratitude and your ability to trust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8143398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How would a life of consistent gratitude to God equip you for the most difficult moments you might encounter?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4795532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overcome by your presence Lord. Your presence Lord. Let us become more aware of your presence</a:t>
            </a:r>
          </a:p>
        </p:txBody>
      </p:sp>
    </p:spTree>
    <p:extLst>
      <p:ext uri="{BB962C8B-B14F-4D97-AF65-F5344CB8AC3E}">
        <p14:creationId xmlns:p14="http://schemas.microsoft.com/office/powerpoint/2010/main" val="416306364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us experience the Glory of your goodness. Let us become. More aware of your presence. Let us </a:t>
            </a:r>
          </a:p>
        </p:txBody>
      </p:sp>
    </p:spTree>
    <p:extLst>
      <p:ext uri="{BB962C8B-B14F-4D97-AF65-F5344CB8AC3E}">
        <p14:creationId xmlns:p14="http://schemas.microsoft.com/office/powerpoint/2010/main" val="210659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experience the Glory of your goodness. Let us become more aware of your presence. Let us </a:t>
            </a:r>
          </a:p>
        </p:txBody>
      </p:sp>
    </p:spTree>
    <p:extLst>
      <p:ext uri="{BB962C8B-B14F-4D97-AF65-F5344CB8AC3E}">
        <p14:creationId xmlns:p14="http://schemas.microsoft.com/office/powerpoint/2010/main" val="3776038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atmosphere, Your glory God is what our heart longs for to be overcome. By your presence Lord.</a:t>
            </a:r>
          </a:p>
        </p:txBody>
      </p:sp>
    </p:spTree>
    <p:extLst>
      <p:ext uri="{BB962C8B-B14F-4D97-AF65-F5344CB8AC3E}">
        <p14:creationId xmlns:p14="http://schemas.microsoft.com/office/powerpoint/2010/main" val="4125426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Agnus Dei</a:t>
            </a:r>
          </a:p>
          <a:p>
            <a:pPr marL="0" indent="0" algn="ctr">
              <a:buNone/>
            </a:pPr>
            <a:r>
              <a:rPr lang="en-US" sz="4000" b="1" dirty="0">
                <a:solidFill>
                  <a:schemeClr val="bg1"/>
                </a:solidFill>
                <a:latin typeface="Arial"/>
                <a:ea typeface="+mn-lt"/>
                <a:cs typeface="+mn-lt"/>
              </a:rPr>
              <a:t>(by Michael W. Smith)</a:t>
            </a:r>
          </a:p>
        </p:txBody>
      </p:sp>
    </p:spTree>
    <p:extLst>
      <p:ext uri="{BB962C8B-B14F-4D97-AF65-F5344CB8AC3E}">
        <p14:creationId xmlns:p14="http://schemas.microsoft.com/office/powerpoint/2010/main" val="3864988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Alleluia </a:t>
            </a:r>
            <a:r>
              <a:rPr lang="en-US" sz="4000" dirty="0" err="1">
                <a:solidFill>
                  <a:schemeClr val="bg1"/>
                </a:solidFill>
                <a:latin typeface="Arial"/>
                <a:ea typeface="+mn-lt"/>
                <a:cs typeface="+mn-lt"/>
              </a:rPr>
              <a:t>Alleluia</a:t>
            </a:r>
            <a:r>
              <a:rPr lang="en-US" sz="4000" dirty="0">
                <a:solidFill>
                  <a:schemeClr val="bg1"/>
                </a:solidFill>
                <a:latin typeface="Arial"/>
                <a:ea typeface="+mn-lt"/>
                <a:cs typeface="+mn-lt"/>
              </a:rPr>
              <a:t> For our Lord God Almighty reigns</a:t>
            </a:r>
          </a:p>
          <a:p>
            <a:pPr marL="0" indent="0" algn="ctr">
              <a:buNone/>
            </a:pPr>
            <a:r>
              <a:rPr lang="en-US" sz="4000" dirty="0">
                <a:solidFill>
                  <a:schemeClr val="bg1"/>
                </a:solidFill>
                <a:latin typeface="Arial"/>
                <a:ea typeface="+mn-lt"/>
                <a:cs typeface="+mn-lt"/>
              </a:rPr>
              <a:t>Alleluia </a:t>
            </a:r>
            <a:r>
              <a:rPr lang="en-US" sz="4000" dirty="0" err="1">
                <a:solidFill>
                  <a:schemeClr val="bg1"/>
                </a:solidFill>
                <a:latin typeface="Arial"/>
                <a:ea typeface="+mn-lt"/>
                <a:cs typeface="+mn-lt"/>
              </a:rPr>
              <a:t>Alleluia</a:t>
            </a:r>
            <a:r>
              <a:rPr lang="en-US" sz="4000" dirty="0">
                <a:solidFill>
                  <a:schemeClr val="bg1"/>
                </a:solidFill>
                <a:latin typeface="Arial"/>
                <a:ea typeface="+mn-lt"/>
                <a:cs typeface="+mn-lt"/>
              </a:rPr>
              <a:t> For our Load God Almighty reigns</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853338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Alleluia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Are You Lord God Almighty Worthy is the Lamb Worthy is the Lamb You are Holy </a:t>
            </a:r>
            <a:r>
              <a:rPr lang="en-US" sz="4000" dirty="0" err="1">
                <a:solidFill>
                  <a:schemeClr val="bg1"/>
                </a:solidFill>
                <a:latin typeface="Arial"/>
                <a:ea typeface="+mn-lt"/>
                <a:cs typeface="+mn-lt"/>
              </a:rPr>
              <a:t>Holy</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7230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You Lord God Almighty Worthy is the Lamb Worthy is the Lamb Amen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Are You Lord</a:t>
            </a:r>
          </a:p>
        </p:txBody>
      </p:sp>
    </p:spTree>
    <p:extLst>
      <p:ext uri="{BB962C8B-B14F-4D97-AF65-F5344CB8AC3E}">
        <p14:creationId xmlns:p14="http://schemas.microsoft.com/office/powerpoint/2010/main" val="343733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Almighty Worthy is the Lamb Worthy is the Lamb You are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Are You Lord God Almighty</a:t>
            </a:r>
          </a:p>
        </p:txBody>
      </p:sp>
    </p:spTree>
    <p:extLst>
      <p:ext uri="{BB962C8B-B14F-4D97-AF65-F5344CB8AC3E}">
        <p14:creationId xmlns:p14="http://schemas.microsoft.com/office/powerpoint/2010/main" val="2549020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“Holy Spirit”</a:t>
            </a:r>
          </a:p>
          <a:p>
            <a:pPr marL="0" indent="0" algn="ctr">
              <a:buNone/>
            </a:pPr>
            <a:r>
              <a:rPr lang="en-US" sz="4400" b="1" dirty="0">
                <a:solidFill>
                  <a:schemeClr val="bg1"/>
                </a:solidFill>
                <a:latin typeface="Arial"/>
                <a:ea typeface="+mn-lt"/>
                <a:cs typeface="+mn-lt"/>
              </a:rPr>
              <a:t>(Kim Walker)</a:t>
            </a:r>
          </a:p>
        </p:txBody>
      </p:sp>
    </p:spTree>
    <p:extLst>
      <p:ext uri="{BB962C8B-B14F-4D97-AF65-F5344CB8AC3E}">
        <p14:creationId xmlns:p14="http://schemas.microsoft.com/office/powerpoint/2010/main" val="951413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is the Lamb Worthy is the Lamb Amen</a:t>
            </a:r>
          </a:p>
        </p:txBody>
      </p:sp>
    </p:spTree>
    <p:extLst>
      <p:ext uri="{BB962C8B-B14F-4D97-AF65-F5344CB8AC3E}">
        <p14:creationId xmlns:p14="http://schemas.microsoft.com/office/powerpoint/2010/main" val="379533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a:t>
            </a:r>
          </a:p>
          <a:p>
            <a:pPr marL="0" indent="0" algn="ctr">
              <a:buNone/>
            </a:pPr>
            <a:r>
              <a:rPr lang="en-US" sz="4400" b="1" dirty="0">
                <a:solidFill>
                  <a:schemeClr val="bg1"/>
                </a:solidFill>
                <a:latin typeface="Arial"/>
                <a:ea typeface="+mn-lt"/>
                <a:cs typeface="+mn-lt"/>
              </a:rPr>
              <a:t>(CeCe </a:t>
            </a:r>
            <a:r>
              <a:rPr lang="en-US" sz="4400" b="1" dirty="0" err="1">
                <a:solidFill>
                  <a:schemeClr val="bg1"/>
                </a:solidFill>
                <a:latin typeface="Arial"/>
                <a:ea typeface="+mn-lt"/>
                <a:cs typeface="+mn-lt"/>
              </a:rPr>
              <a:t>Winans</a:t>
            </a:r>
            <a:r>
              <a:rPr lang="en-US" sz="4400" b="1" dirty="0">
                <a:solidFill>
                  <a:schemeClr val="bg1"/>
                </a:solidFill>
                <a:latin typeface="Arial"/>
                <a:ea typeface="+mn-lt"/>
                <a:cs typeface="+mn-lt"/>
              </a:rPr>
              <a:t>)</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216486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3107539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457582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1684257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2377738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3112556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892015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18438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164130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There’s nothing worth more. That could ever come close. No thing can compare. You’re our living hope.</a:t>
            </a:r>
          </a:p>
        </p:txBody>
      </p:sp>
    </p:spTree>
    <p:extLst>
      <p:ext uri="{BB962C8B-B14F-4D97-AF65-F5344CB8AC3E}">
        <p14:creationId xmlns:p14="http://schemas.microsoft.com/office/powerpoint/2010/main" val="3793034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Oh </a:t>
            </a:r>
          </a:p>
        </p:txBody>
      </p:sp>
    </p:spTree>
    <p:extLst>
      <p:ext uri="{BB962C8B-B14F-4D97-AF65-F5344CB8AC3E}">
        <p14:creationId xmlns:p14="http://schemas.microsoft.com/office/powerpoint/2010/main" val="870781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“Our Father”</a:t>
            </a:r>
          </a:p>
          <a:p>
            <a:pPr marL="0" indent="0" algn="ctr">
              <a:buNone/>
            </a:pPr>
            <a:r>
              <a:rPr lang="en-US" sz="4400" b="1" dirty="0">
                <a:solidFill>
                  <a:schemeClr val="bg1"/>
                </a:solidFill>
                <a:latin typeface="Arial"/>
                <a:ea typeface="+mn-lt"/>
                <a:cs typeface="+mn-lt"/>
              </a:rPr>
              <a:t>(</a:t>
            </a:r>
            <a:r>
              <a:rPr lang="en-US" sz="4400" b="1" dirty="0" err="1">
                <a:solidFill>
                  <a:schemeClr val="bg1"/>
                </a:solidFill>
                <a:latin typeface="Arial"/>
                <a:ea typeface="+mn-lt"/>
                <a:cs typeface="+mn-lt"/>
              </a:rPr>
              <a:t>Bethal</a:t>
            </a:r>
            <a:r>
              <a:rPr lang="en-US" sz="4400" b="1" dirty="0">
                <a:solidFill>
                  <a:schemeClr val="bg1"/>
                </a:solidFill>
                <a:latin typeface="Arial"/>
                <a:ea typeface="+mn-lt"/>
                <a:cs typeface="+mn-lt"/>
              </a:rPr>
              <a:t>)</a:t>
            </a:r>
          </a:p>
        </p:txBody>
      </p:sp>
    </p:spTree>
    <p:extLst>
      <p:ext uri="{BB962C8B-B14F-4D97-AF65-F5344CB8AC3E}">
        <p14:creationId xmlns:p14="http://schemas.microsoft.com/office/powerpoint/2010/main" val="427378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Our Father in Heaven Hallowed be Your name Your Kingdom come quickly Your will be done the same</a:t>
            </a:r>
          </a:p>
        </p:txBody>
      </p:sp>
    </p:spTree>
    <p:extLst>
      <p:ext uri="{BB962C8B-B14F-4D97-AF65-F5344CB8AC3E}">
        <p14:creationId xmlns:p14="http://schemas.microsoft.com/office/powerpoint/2010/main" val="840322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On Earth as it is in Heaven Let Heaven come to Earth As it is in Heaven Let Heaven come Our Father</a:t>
            </a:r>
          </a:p>
        </p:txBody>
      </p:sp>
    </p:spTree>
    <p:extLst>
      <p:ext uri="{BB962C8B-B14F-4D97-AF65-F5344CB8AC3E}">
        <p14:creationId xmlns:p14="http://schemas.microsoft.com/office/powerpoint/2010/main" val="3777224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in Heaven Hallowed be Your name Your Kingdom come quickly Your will be done the same On earth as</a:t>
            </a:r>
          </a:p>
        </p:txBody>
      </p:sp>
    </p:spTree>
    <p:extLst>
      <p:ext uri="{BB962C8B-B14F-4D97-AF65-F5344CB8AC3E}">
        <p14:creationId xmlns:p14="http://schemas.microsoft.com/office/powerpoint/2010/main" val="2413068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it is in Heaven Let Heaven come to Earth As it is in Heaven Let Heaven come Let Heaven come Let</a:t>
            </a:r>
          </a:p>
        </p:txBody>
      </p:sp>
    </p:spTree>
    <p:extLst>
      <p:ext uri="{BB962C8B-B14F-4D97-AF65-F5344CB8AC3E}">
        <p14:creationId xmlns:p14="http://schemas.microsoft.com/office/powerpoint/2010/main" val="587999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Heaven come Let Heaven come, yeah Let Heaven come Let Heaven come, Your world invading us Let</a:t>
            </a:r>
          </a:p>
        </p:txBody>
      </p:sp>
    </p:spTree>
    <p:extLst>
      <p:ext uri="{BB962C8B-B14F-4D97-AF65-F5344CB8AC3E}">
        <p14:creationId xmlns:p14="http://schemas.microsoft.com/office/powerpoint/2010/main" val="3527552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Heaven come Let Heaven come Let Heaven come, let </a:t>
            </a:r>
            <a:r>
              <a:rPr lang="en-US" sz="4000" dirty="0" err="1">
                <a:solidFill>
                  <a:schemeClr val="bg1"/>
                </a:solidFill>
                <a:latin typeface="Arial" panose="020B0604020202020204" pitchFamily="34" charset="0"/>
                <a:ea typeface="+mn-lt"/>
                <a:cs typeface="Arial" panose="020B0604020202020204" pitchFamily="34" charset="0"/>
              </a:rPr>
              <a:t>Heavean</a:t>
            </a:r>
            <a:r>
              <a:rPr lang="en-US" sz="4000" dirty="0">
                <a:solidFill>
                  <a:schemeClr val="bg1"/>
                </a:solidFill>
                <a:latin typeface="Arial" panose="020B0604020202020204" pitchFamily="34" charset="0"/>
                <a:ea typeface="+mn-lt"/>
                <a:cs typeface="Arial" panose="020B0604020202020204" pitchFamily="34" charset="0"/>
              </a:rPr>
              <a:t> Let Heaven come (it a cry of our hearts, </a:t>
            </a:r>
          </a:p>
        </p:txBody>
      </p:sp>
    </p:spTree>
    <p:extLst>
      <p:ext uri="{BB962C8B-B14F-4D97-AF65-F5344CB8AC3E}">
        <p14:creationId xmlns:p14="http://schemas.microsoft.com/office/powerpoint/2010/main" val="3284546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it a cry of our hearts) Let Heaven come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Yours) And Yours is the Kingdom and Yours is the</a:t>
            </a:r>
          </a:p>
        </p:txBody>
      </p:sp>
    </p:spTree>
    <p:extLst>
      <p:ext uri="{BB962C8B-B14F-4D97-AF65-F5344CB8AC3E}">
        <p14:creationId xmlns:p14="http://schemas.microsoft.com/office/powerpoint/2010/main" val="593773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power Yours is the glory forever, amen And Yours is the Kingdom, Yours is the power Yours is the glory</a:t>
            </a:r>
          </a:p>
        </p:txBody>
      </p:sp>
    </p:spTree>
    <p:extLst>
      <p:ext uri="{BB962C8B-B14F-4D97-AF65-F5344CB8AC3E}">
        <p14:creationId xmlns:p14="http://schemas.microsoft.com/office/powerpoint/2010/main" val="2915697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Lord. I’ve tasted and seen of the sweetest of loves. Where my heart becomes free </a:t>
            </a:r>
          </a:p>
        </p:txBody>
      </p:sp>
    </p:spTree>
    <p:extLst>
      <p:ext uri="{BB962C8B-B14F-4D97-AF65-F5344CB8AC3E}">
        <p14:creationId xmlns:p14="http://schemas.microsoft.com/office/powerpoint/2010/main" val="1059887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forever, amen And Yours is the Kingdom, Yours is the power Yours is the glory forever, amen And Yours is</a:t>
            </a:r>
          </a:p>
        </p:txBody>
      </p:sp>
    </p:spTree>
    <p:extLst>
      <p:ext uri="{BB962C8B-B14F-4D97-AF65-F5344CB8AC3E}">
        <p14:creationId xmlns:p14="http://schemas.microsoft.com/office/powerpoint/2010/main" val="3879047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Kingdom, Yours is the power Yours is the glory forever, amen Yours is the Kingdom and Yours is the</a:t>
            </a:r>
          </a:p>
        </p:txBody>
      </p:sp>
    </p:spTree>
    <p:extLst>
      <p:ext uri="{BB962C8B-B14F-4D97-AF65-F5344CB8AC3E}">
        <p14:creationId xmlns:p14="http://schemas.microsoft.com/office/powerpoint/2010/main" val="3763923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power Yours is the glory forever, amen (King of kings) Yours is the Kingdom and Yours is the power</a:t>
            </a:r>
          </a:p>
        </p:txBody>
      </p:sp>
    </p:spTree>
    <p:extLst>
      <p:ext uri="{BB962C8B-B14F-4D97-AF65-F5344CB8AC3E}">
        <p14:creationId xmlns:p14="http://schemas.microsoft.com/office/powerpoint/2010/main" val="3113153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Yours is the glory forever, amen Forever, amen</a:t>
            </a:r>
          </a:p>
          <a:p>
            <a:pPr marL="0" indent="0" algn="ctr">
              <a:buNone/>
            </a:pPr>
            <a:r>
              <a:rPr lang="en-US" sz="4400" dirty="0">
                <a:solidFill>
                  <a:schemeClr val="bg1"/>
                </a:solidFill>
                <a:latin typeface="Arial" panose="020B0604020202020204" pitchFamily="34" charset="0"/>
                <a:ea typeface="+mn-lt"/>
                <a:cs typeface="Arial" panose="020B0604020202020204" pitchFamily="34" charset="0"/>
              </a:rPr>
              <a:t>Let Heaven come Let Heaven come </a:t>
            </a:r>
          </a:p>
        </p:txBody>
      </p:sp>
    </p:spTree>
    <p:extLst>
      <p:ext uri="{BB962C8B-B14F-4D97-AF65-F5344CB8AC3E}">
        <p14:creationId xmlns:p14="http://schemas.microsoft.com/office/powerpoint/2010/main" val="1480165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When You Walk Into The Room</a:t>
            </a:r>
          </a:p>
          <a:p>
            <a:pPr marL="0" indent="0" algn="ctr">
              <a:buNone/>
            </a:pPr>
            <a:r>
              <a:rPr lang="en-US" sz="4400" b="1" dirty="0">
                <a:solidFill>
                  <a:schemeClr val="bg1"/>
                </a:solidFill>
                <a:latin typeface="Arial"/>
                <a:ea typeface="+mn-lt"/>
                <a:cs typeface="+mn-lt"/>
              </a:rPr>
              <a:t>(Bryan &amp; Katie </a:t>
            </a:r>
            <a:r>
              <a:rPr lang="en-US" sz="4400" b="1" dirty="0" err="1">
                <a:solidFill>
                  <a:schemeClr val="bg1"/>
                </a:solidFill>
                <a:latin typeface="Arial"/>
                <a:ea typeface="+mn-lt"/>
                <a:cs typeface="+mn-lt"/>
              </a:rPr>
              <a:t>Torwalt</a:t>
            </a:r>
            <a:r>
              <a:rPr lang="en-US" sz="4400" b="1" dirty="0">
                <a:solidFill>
                  <a:schemeClr val="bg1"/>
                </a:solidFill>
                <a:latin typeface="Arial"/>
                <a:ea typeface="+mn-lt"/>
                <a:cs typeface="+mn-lt"/>
              </a:rPr>
              <a:t>)</a:t>
            </a:r>
          </a:p>
          <a:p>
            <a:pPr marL="0" indent="0" algn="ctr">
              <a:buNone/>
            </a:pP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560449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When You walk into the room Everything changes</a:t>
            </a:r>
          </a:p>
          <a:p>
            <a:pPr marL="0" indent="0" algn="ctr">
              <a:buNone/>
            </a:pPr>
            <a:r>
              <a:rPr lang="en-US" sz="4000" dirty="0">
                <a:solidFill>
                  <a:schemeClr val="bg1"/>
                </a:solidFill>
                <a:latin typeface="Arial" panose="020B0604020202020204" pitchFamily="34" charset="0"/>
                <a:cs typeface="Arial" panose="020B0604020202020204" pitchFamily="34" charset="0"/>
              </a:rPr>
              <a:t>Darkness starts to tremble At the light that You bring</a:t>
            </a:r>
          </a:p>
        </p:txBody>
      </p:sp>
    </p:spTree>
    <p:extLst>
      <p:ext uri="{BB962C8B-B14F-4D97-AF65-F5344CB8AC3E}">
        <p14:creationId xmlns:p14="http://schemas.microsoft.com/office/powerpoint/2010/main" val="836812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And when You walk into the room Every heart starts burning And nothing matters more Than just to sit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52706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here at Your feet And worship You We worship You (Oh) We love You We'll never stop We can't live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16921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without You, Jesus We love You And we can't get enough All this is for You, Jesus When You walk into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07758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cs typeface="Arial" panose="020B0604020202020204" pitchFamily="34" charset="0"/>
              </a:rPr>
              <a:t>the room Sickness starts to vanish Every hopeless situation ceases to exist And when You walk into the</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3513012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my shame is undone.  Your presence, Lord.</a:t>
            </a:r>
          </a:p>
          <a:p>
            <a:pPr marL="0" indent="0" algn="ctr">
              <a:buNone/>
            </a:pPr>
            <a:r>
              <a:rPr lang="en-US" sz="4000" dirty="0">
                <a:solidFill>
                  <a:schemeClr val="bg1"/>
                </a:solidFill>
                <a:latin typeface="Arial"/>
                <a:ea typeface="+mn-lt"/>
                <a:cs typeface="+mn-lt"/>
              </a:rPr>
              <a:t>Holy spirit you are welcome here. Come flood this</a:t>
            </a:r>
          </a:p>
        </p:txBody>
      </p:sp>
    </p:spTree>
    <p:extLst>
      <p:ext uri="{BB962C8B-B14F-4D97-AF65-F5344CB8AC3E}">
        <p14:creationId xmlns:p14="http://schemas.microsoft.com/office/powerpoint/2010/main" val="2587371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room The dead begin to rise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there is resurrection life In all You do We love You We'll</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0853347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never stop Can't live without You, Jesus We love You And we can't get enough All this is for You,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44289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Jesus Oh Jesus Come and consume, God All we are We give You permission Our hearts are Yours</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10333863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cs typeface="Arial" panose="020B0604020202020204" pitchFamily="34" charset="0"/>
              </a:rPr>
              <a:t>We want You We want You Come and consume, God All we are We give You permission Our hearts</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3577125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are Yours We want You We want You Come and consume, God All we are We give You permission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446528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Our hearts are Yours We want You We want You Come and consume, God All we are We give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6639558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permission Our hearts are Yours We want You We want You We love You We'll never stop Can't live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942656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without You, Jesus We love You And we can't get enough All this is for You, Jesus Oh how we love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987112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Oh how we love You </a:t>
            </a:r>
            <a:endParaRPr lang="en-US" sz="4000" dirty="0">
              <a:solidFill>
                <a:schemeClr val="bg1"/>
              </a:solidFill>
              <a:latin typeface="Arial" panose="020B0604020202020204" pitchFamily="34" charset="0"/>
              <a:ea typeface="+mn-lt"/>
              <a:cs typeface="Arial" panose="020B0604020202020204" pitchFamily="34" charset="0"/>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933867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place and fill the atmosphere. Your glory God is what  our hearts long for. To be </a:t>
            </a:r>
            <a:r>
              <a:rPr lang="en-US" sz="4000" dirty="0" err="1">
                <a:solidFill>
                  <a:schemeClr val="bg1"/>
                </a:solidFill>
                <a:latin typeface="Arial"/>
                <a:ea typeface="+mn-lt"/>
                <a:cs typeface="+mn-lt"/>
              </a:rPr>
              <a:t>overcomed</a:t>
            </a:r>
            <a:r>
              <a:rPr lang="en-US" sz="4000" dirty="0">
                <a:solidFill>
                  <a:schemeClr val="bg1"/>
                </a:solidFill>
                <a:latin typeface="Arial"/>
                <a:ea typeface="+mn-lt"/>
                <a:cs typeface="+mn-lt"/>
              </a:rPr>
              <a:t>, By your</a:t>
            </a:r>
          </a:p>
        </p:txBody>
      </p:sp>
    </p:spTree>
    <p:extLst>
      <p:ext uri="{BB962C8B-B14F-4D97-AF65-F5344CB8AC3E}">
        <p14:creationId xmlns:p14="http://schemas.microsoft.com/office/powerpoint/2010/main" val="35169175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Give Thanks with a Grateful Heart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Thessalonians 5:14-22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November 27,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5" name="Picture 4" descr="Text&#10;&#10;Description automatically generated">
            <a:extLst>
              <a:ext uri="{FF2B5EF4-FFF2-40B4-BE49-F238E27FC236}">
                <a16:creationId xmlns:a16="http://schemas.microsoft.com/office/drawing/2014/main" id="{2EA62FD6-A991-1158-6A19-E47BBE9ED0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0" y="5726544"/>
            <a:ext cx="1524001" cy="1143001"/>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5:14-22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Now we exhort you, brethren, warn those who are unruly, comfort the fainthearted, uphold the weak, be patient with all. 15 See that no one renders evil for evil to anyone, but always pursue what is good both for yourselves and for all. 16 Rejoice always,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pray without ceasing, 18 in everything give thanks; for this is the will of God in Christ Jesus for you. 19 Do not quench the Spirit. 20 Do not despise prophecies. 21 Test all things; hold fast what is good. 22 Abstain from every form of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 Everything Give Thanks”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 everything give thanks; for this is God’s will for you in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4000" dirty="0">
              <a:solidFill>
                <a:srgbClr val="FFFFFF"/>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5:20</a:t>
            </a:r>
            <a:r>
              <a:rPr lang="en-US" sz="4000" u="sng"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“Always giving thanks for all things in the name of our Lord Jesus Christ to God, even the Father.”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“For All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955203"/>
          </a:xfrm>
          <a:prstGeom prst="rect">
            <a:avLst/>
          </a:prstGeom>
        </p:spPr>
        <p:txBody>
          <a:bodyPr wrap="square">
            <a:spAutoFit/>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we know that all things work together for good to those who love God, to those who are the called according to His purpose”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extLst>
      <p:ext uri="{BB962C8B-B14F-4D97-AF65-F5344CB8AC3E}">
        <p14:creationId xmlns:p14="http://schemas.microsoft.com/office/powerpoint/2010/main" val="36295744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Why Should we be Grateful to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in Everything?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It keeps us continually aware that we are Walking in His Presence, which contributes to a Godly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presence Lord. There’s nothing worth more. That could ever come close. No thing can compare. </a:t>
            </a:r>
          </a:p>
        </p:txBody>
      </p:sp>
    </p:spTree>
    <p:extLst>
      <p:ext uri="{BB962C8B-B14F-4D97-AF65-F5344CB8AC3E}">
        <p14:creationId xmlns:p14="http://schemas.microsoft.com/office/powerpoint/2010/main" val="14894225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Omnipresent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God Fills All Space. He’s Everywhere at Once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Omnipotent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God is All Powerful. He’s All Mighty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Omniscient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God is All Knowing. His Thoughts Are Higher Than Ours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3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Gratitude motivates us to look for the Lord’s purpose in everything that happens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1:15-16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This is a faithful saying and worthy of all acceptance, that Christ Jesus came into the world to save sinners, of whom I am chief. 16 However, for this reason I obtained mercy, that in me first Jesus Christ might show all longsuffering, as a pattern to those who are going to believe on Him for everlasting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125:1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“Those who trust in the LORD Are as Mount Zion, which cannot be moved but abides forever.”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611978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Being Grateful brings us into Submission to God’s will when we’re Suffering Pain and Heartache.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16:16-34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Now it happened, as we went to prayer, that a certain slave girl possessed with a spirit of divination met us, who brought her masters much profit by fortune-telling. 17 This girl followed Paul and us, and cried out, saying, "These men are the servants of the Most High God, who proclaim to us the way of salvation."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And this she did for many days. But Paul, greatly annoyed, turned and said to the spirit, "I command you in the name of Jesus Christ to come out of her." And he came out that very hour. 19 But when her masters saw that their hope of profit was gone, they seized Paul and Silas and dragged them into the marketplace to the authorities.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And they brought them to the magistrates, and said, "These men, being Jews, exceedingly trouble our city; 21 and they teach customs which are not lawful for us, being Romans, to receive or observe." 22 Then the multitude rose up together against them; and the magistrates tore off their clothes and commanded them to be beaten with rods.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you’re living hope. Your presence, Lord. I’ve tasted and seen of the sweetest of loves. Where my heart </a:t>
            </a:r>
          </a:p>
        </p:txBody>
      </p:sp>
    </p:spTree>
    <p:extLst>
      <p:ext uri="{BB962C8B-B14F-4D97-AF65-F5344CB8AC3E}">
        <p14:creationId xmlns:p14="http://schemas.microsoft.com/office/powerpoint/2010/main" val="4449416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And when they had laid many stripes on them, they threw them into prison, commanding the jailer to keep them securely. 24 Having received such a charge, he put them into the inner prison and fastened their feet in the stocks. 25 But at midnight Paul and Silas were praying and singing hymns to God, and the prisoners were listening to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Suddenly there was a great earthquake, so that the foundations of the prison were shaken; and immediately all the doors were opened and everyone's chains were loosed. 27 And the keeper of the prison, awaking from sleep and seeing the prison doors open, supposing the prisoners had fled, drew his sword and was about to kill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But Paul called with a loud voice, saying, "Do yourself no harm, for we are all here." 29 Then he called for a light, ran in, and fell down trembling before Paul and Silas. 30 And he brought them out and said, "Sirs, what must I do to be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31 So they said, "Believe on the Lord Jesus Christ, and you will be saved, you and your household."32 Then they spoke the word of the Lord to him and to all who were in his house. 33 And he took them the same hour of the night and washed their stripes. And immediately he and all his family were baptized.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34 Now when he had brought them into his house, he set food before them; and he rejoiced, having believed in God with all his household.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Being Thankful reminds us of our Continual Dependence Upon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37:39-40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39 But the salvation of the righteous is from the LORD; He is their strength in the time of trouble. 40 And the LORD shall help them and deliver them; He shall deliver them from the wicked, And save them, Because they trust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Gratitude helps us Trust the Lord when we don’t Understand Why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51452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Thanksgiving is essential for rejoicing in the midst of our suffering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913983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1 Thessalonians 5:16, 18</a:t>
            </a:r>
            <a:endParaRPr lang="en-US" sz="40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“Rejoice always” 18 in everything give thanks; for this is the will of God in Christ Jesus for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04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becomes free and my shame is undone. Your presence, Lord. Holy Spirit you are welcome here</a:t>
            </a:r>
          </a:p>
        </p:txBody>
      </p:sp>
    </p:spTree>
    <p:extLst>
      <p:ext uri="{BB962C8B-B14F-4D97-AF65-F5344CB8AC3E}">
        <p14:creationId xmlns:p14="http://schemas.microsoft.com/office/powerpoint/2010/main" val="35038128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27:46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God, My God, why have You forsaken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107568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Gratitude to God in difficult times gives our Witness a Greater Impact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906670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4:12-13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Beloved, do not think it strange concerning the fiery trial which is to try you, as though some strange thing happened to you; 13 but rejoice to the extent that you partake of Christ's sufferings, that when His glory is revealed, you may also be glad with exceeding joy.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055405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Thankfulness Displaces Anxiety with Peace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0201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“Greek word for peace, </a:t>
            </a:r>
            <a:r>
              <a:rPr lang="en-US" sz="4000" b="1" i="1" dirty="0" err="1">
                <a:effectLst/>
                <a:latin typeface="Verdana" panose="020B0604030504040204" pitchFamily="34" charset="0"/>
                <a:ea typeface="Calibri" panose="020F0502020204030204" pitchFamily="34" charset="0"/>
                <a:cs typeface="Times New Roman" panose="02020603050405020304" pitchFamily="18" charset="0"/>
              </a:rPr>
              <a:t>eirene</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means to bind together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965695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Be anxious for nothing, but in everything by prayer and supplication, with thanksgiving, let your requests be made known to God; 7 and the peace of God, which surpasses all understanding, will guard your hearts and minds through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6563891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Thanksgiving focuses our attention on God rather than our circumstances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4033648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We’re not alone!</a:t>
            </a: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Hebrews 13:5</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“Let your conduct be without covetousness; be content with such things as you have. For He Himself has said, "I will never leave you nor forsake you."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0011974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is with us!</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28:20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“teaching them to observe all things that I have commanded you; and lo, I am with you always, even to the end of the age."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784423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loves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u="sng"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“By this we know love, because He laid down His life for us. And we also ought to lay down our lives for the brethren.”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60330246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14017</TotalTime>
  <Words>3316</Words>
  <Application>Microsoft Office PowerPoint</Application>
  <PresentationFormat>Widescreen</PresentationFormat>
  <Paragraphs>263</Paragraphs>
  <Slides>115</Slides>
  <Notes>0</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115</vt:i4>
      </vt:variant>
    </vt:vector>
  </HeadingPairs>
  <TitlesOfParts>
    <vt:vector size="126" baseType="lpstr">
      <vt:lpstr>Arial</vt:lpstr>
      <vt:lpstr>Calibri</vt:lpstr>
      <vt:lpstr>Calibri Light</vt:lpstr>
      <vt:lpstr>Constantia</vt:lpstr>
      <vt:lpstr>Verdana</vt:lpstr>
      <vt:lpstr>Verdana Pro</vt:lpstr>
      <vt:lpstr>Wingdings 2</vt:lpstr>
      <vt:lpstr>1_Mountain Top</vt:lpstr>
      <vt:lpstr>Flow</vt:lpstr>
      <vt:lpstr>2_Mountain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802</cp:revision>
  <dcterms:created xsi:type="dcterms:W3CDTF">2009-08-18T08:19:59Z</dcterms:created>
  <dcterms:modified xsi:type="dcterms:W3CDTF">2022-11-26T19:08:20Z</dcterms:modified>
</cp:coreProperties>
</file>