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8" r:id="rId2"/>
    <p:sldMasterId id="2147483725" r:id="rId3"/>
    <p:sldMasterId id="2147483738" r:id="rId4"/>
  </p:sldMasterIdLst>
  <p:notesMasterIdLst>
    <p:notesMasterId r:id="rId165"/>
  </p:notesMasterIdLst>
  <p:handoutMasterIdLst>
    <p:handoutMasterId r:id="rId166"/>
  </p:handoutMasterIdLst>
  <p:sldIdLst>
    <p:sldId id="906" r:id="rId5"/>
    <p:sldId id="456" r:id="rId6"/>
    <p:sldId id="320" r:id="rId7"/>
    <p:sldId id="353" r:id="rId8"/>
    <p:sldId id="354" r:id="rId9"/>
    <p:sldId id="355" r:id="rId10"/>
    <p:sldId id="356" r:id="rId11"/>
    <p:sldId id="357" r:id="rId12"/>
    <p:sldId id="361" r:id="rId13"/>
    <p:sldId id="362" r:id="rId14"/>
    <p:sldId id="363" r:id="rId15"/>
    <p:sldId id="1324" r:id="rId16"/>
    <p:sldId id="474" r:id="rId17"/>
    <p:sldId id="475" r:id="rId18"/>
    <p:sldId id="476" r:id="rId19"/>
    <p:sldId id="477" r:id="rId20"/>
    <p:sldId id="478" r:id="rId21"/>
    <p:sldId id="1005" r:id="rId22"/>
    <p:sldId id="1006" r:id="rId23"/>
    <p:sldId id="321" r:id="rId24"/>
    <p:sldId id="322" r:id="rId25"/>
    <p:sldId id="1270" r:id="rId26"/>
    <p:sldId id="1312" r:id="rId27"/>
    <p:sldId id="1313" r:id="rId28"/>
    <p:sldId id="1314" r:id="rId29"/>
    <p:sldId id="1274" r:id="rId30"/>
    <p:sldId id="1315" r:id="rId31"/>
    <p:sldId id="1316" r:id="rId32"/>
    <p:sldId id="1317" r:id="rId33"/>
    <p:sldId id="1318" r:id="rId34"/>
    <p:sldId id="1319" r:id="rId35"/>
    <p:sldId id="1320" r:id="rId36"/>
    <p:sldId id="1321" r:id="rId37"/>
    <p:sldId id="1322" r:id="rId38"/>
    <p:sldId id="1323" r:id="rId39"/>
    <p:sldId id="1233" r:id="rId40"/>
    <p:sldId id="1234" r:id="rId41"/>
    <p:sldId id="1235" r:id="rId42"/>
    <p:sldId id="1236" r:id="rId43"/>
    <p:sldId id="1136" r:id="rId44"/>
    <p:sldId id="533" r:id="rId45"/>
    <p:sldId id="534" r:id="rId46"/>
    <p:sldId id="535" r:id="rId47"/>
    <p:sldId id="536" r:id="rId48"/>
    <p:sldId id="537" r:id="rId49"/>
    <p:sldId id="538" r:id="rId50"/>
    <p:sldId id="539" r:id="rId51"/>
    <p:sldId id="540" r:id="rId52"/>
    <p:sldId id="479" r:id="rId53"/>
    <p:sldId id="364" r:id="rId54"/>
    <p:sldId id="365" r:id="rId55"/>
    <p:sldId id="366" r:id="rId56"/>
    <p:sldId id="1028" r:id="rId57"/>
    <p:sldId id="1275" r:id="rId58"/>
    <p:sldId id="1276" r:id="rId59"/>
    <p:sldId id="1277" r:id="rId60"/>
    <p:sldId id="1278" r:id="rId61"/>
    <p:sldId id="1279" r:id="rId62"/>
    <p:sldId id="1280" r:id="rId63"/>
    <p:sldId id="1281" r:id="rId64"/>
    <p:sldId id="1282" r:id="rId65"/>
    <p:sldId id="1283" r:id="rId66"/>
    <p:sldId id="1284" r:id="rId67"/>
    <p:sldId id="1285" r:id="rId68"/>
    <p:sldId id="1290" r:id="rId69"/>
    <p:sldId id="1289" r:id="rId70"/>
    <p:sldId id="1288" r:id="rId71"/>
    <p:sldId id="1179" r:id="rId72"/>
    <p:sldId id="1180" r:id="rId73"/>
    <p:sldId id="1181" r:id="rId74"/>
    <p:sldId id="1182" r:id="rId75"/>
    <p:sldId id="1183" r:id="rId76"/>
    <p:sldId id="1184" r:id="rId77"/>
    <p:sldId id="1185" r:id="rId78"/>
    <p:sldId id="1186" r:id="rId79"/>
    <p:sldId id="1187" r:id="rId80"/>
    <p:sldId id="1188" r:id="rId81"/>
    <p:sldId id="1189" r:id="rId82"/>
    <p:sldId id="1190" r:id="rId83"/>
    <p:sldId id="1191" r:id="rId84"/>
    <p:sldId id="1192" r:id="rId85"/>
    <p:sldId id="1193" r:id="rId86"/>
    <p:sldId id="1194" r:id="rId87"/>
    <p:sldId id="1195" r:id="rId88"/>
    <p:sldId id="1196" r:id="rId89"/>
    <p:sldId id="323" r:id="rId90"/>
    <p:sldId id="324" r:id="rId91"/>
    <p:sldId id="325" r:id="rId92"/>
    <p:sldId id="326" r:id="rId93"/>
    <p:sldId id="327" r:id="rId94"/>
    <p:sldId id="328" r:id="rId95"/>
    <p:sldId id="1007" r:id="rId96"/>
    <p:sldId id="330" r:id="rId97"/>
    <p:sldId id="331" r:id="rId98"/>
    <p:sldId id="332" r:id="rId99"/>
    <p:sldId id="340" r:id="rId100"/>
    <p:sldId id="1008" r:id="rId101"/>
    <p:sldId id="1009" r:id="rId102"/>
    <p:sldId id="1010" r:id="rId103"/>
    <p:sldId id="523" r:id="rId104"/>
    <p:sldId id="524" r:id="rId105"/>
    <p:sldId id="525" r:id="rId106"/>
    <p:sldId id="1045" r:id="rId107"/>
    <p:sldId id="1310" r:id="rId108"/>
    <p:sldId id="1311" r:id="rId109"/>
    <p:sldId id="460" r:id="rId110"/>
    <p:sldId id="367" r:id="rId111"/>
    <p:sldId id="464" r:id="rId112"/>
    <p:sldId id="465" r:id="rId113"/>
    <p:sldId id="431" r:id="rId114"/>
    <p:sldId id="461" r:id="rId115"/>
    <p:sldId id="519" r:id="rId116"/>
    <p:sldId id="369" r:id="rId117"/>
    <p:sldId id="520" r:id="rId118"/>
    <p:sldId id="373" r:id="rId119"/>
    <p:sldId id="374" r:id="rId120"/>
    <p:sldId id="375" r:id="rId121"/>
    <p:sldId id="376" r:id="rId122"/>
    <p:sldId id="368" r:id="rId123"/>
    <p:sldId id="377" r:id="rId124"/>
    <p:sldId id="378" r:id="rId125"/>
    <p:sldId id="1218" r:id="rId126"/>
    <p:sldId id="379" r:id="rId127"/>
    <p:sldId id="380" r:id="rId128"/>
    <p:sldId id="382" r:id="rId129"/>
    <p:sldId id="383" r:id="rId130"/>
    <p:sldId id="384" r:id="rId131"/>
    <p:sldId id="385" r:id="rId132"/>
    <p:sldId id="386" r:id="rId133"/>
    <p:sldId id="388" r:id="rId134"/>
    <p:sldId id="528" r:id="rId135"/>
    <p:sldId id="527" r:id="rId136"/>
    <p:sldId id="882" r:id="rId137"/>
    <p:sldId id="880" r:id="rId138"/>
    <p:sldId id="903" r:id="rId139"/>
    <p:sldId id="902" r:id="rId140"/>
    <p:sldId id="901" r:id="rId141"/>
    <p:sldId id="900" r:id="rId142"/>
    <p:sldId id="899" r:id="rId143"/>
    <p:sldId id="898" r:id="rId144"/>
    <p:sldId id="897" r:id="rId145"/>
    <p:sldId id="1273" r:id="rId146"/>
    <p:sldId id="1272" r:id="rId147"/>
    <p:sldId id="1271" r:id="rId148"/>
    <p:sldId id="1269" r:id="rId149"/>
    <p:sldId id="1268" r:id="rId150"/>
    <p:sldId id="1301" r:id="rId151"/>
    <p:sldId id="1294" r:id="rId152"/>
    <p:sldId id="1300" r:id="rId153"/>
    <p:sldId id="1299" r:id="rId154"/>
    <p:sldId id="1298" r:id="rId155"/>
    <p:sldId id="1297" r:id="rId156"/>
    <p:sldId id="969" r:id="rId157"/>
    <p:sldId id="970" r:id="rId158"/>
    <p:sldId id="971" r:id="rId159"/>
    <p:sldId id="972" r:id="rId160"/>
    <p:sldId id="973" r:id="rId161"/>
    <p:sldId id="974" r:id="rId162"/>
    <p:sldId id="975" r:id="rId163"/>
    <p:sldId id="859" r:id="rId164"/>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9480"/>
    <a:srgbClr val="993366"/>
    <a:srgbClr val="C7C7C7"/>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1422" autoAdjust="0"/>
  </p:normalViewPr>
  <p:slideViewPr>
    <p:cSldViewPr>
      <p:cViewPr varScale="1">
        <p:scale>
          <a:sx n="104" d="100"/>
          <a:sy n="104" d="100"/>
        </p:scale>
        <p:origin x="564"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12/2/2022</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1140534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4777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12/2/2022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0642523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4084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9467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6872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4224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9736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73811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01574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12/2/2022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87297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74344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8016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4644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8870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5983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2424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09044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78502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10706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47404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43903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1358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0583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7628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2099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646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54423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8004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76152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27847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88377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4256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2888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12/2/2022</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280388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186227366"/>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7259058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jpeg"/></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845788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fighting our battles. Every knee will bow before him. Our God is the lamb. The lamb that was slain. </a:t>
            </a:r>
          </a:p>
        </p:txBody>
      </p:sp>
    </p:spTree>
    <p:extLst>
      <p:ext uri="{BB962C8B-B14F-4D97-AF65-F5344CB8AC3E}">
        <p14:creationId xmlns:p14="http://schemas.microsoft.com/office/powerpoint/2010/main" val="5044724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back to what really matters Just Your heart I just </a:t>
            </a:r>
            <a:r>
              <a:rPr lang="en-US" sz="4400" dirty="0" err="1">
                <a:solidFill>
                  <a:schemeClr val="bg1"/>
                </a:solidFill>
                <a:latin typeface="Arial"/>
                <a:ea typeface="+mn-lt"/>
                <a:cs typeface="+mn-lt"/>
              </a:rPr>
              <a:t>wanna</a:t>
            </a:r>
            <a:r>
              <a:rPr lang="en-US" sz="4400" dirty="0">
                <a:solidFill>
                  <a:schemeClr val="bg1"/>
                </a:solidFill>
                <a:latin typeface="Arial"/>
                <a:ea typeface="+mn-lt"/>
                <a:cs typeface="+mn-lt"/>
              </a:rPr>
              <a:t> bless Your heart, Jesus I'm caught up in</a:t>
            </a:r>
          </a:p>
        </p:txBody>
      </p:sp>
    </p:spTree>
    <p:extLst>
      <p:ext uri="{BB962C8B-B14F-4D97-AF65-F5344CB8AC3E}">
        <p14:creationId xmlns:p14="http://schemas.microsoft.com/office/powerpoint/2010/main" val="2037541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presence I just want to sit here at Your feet I'm caught up in this holy 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a:t>
            </a:r>
          </a:p>
        </p:txBody>
      </p:sp>
    </p:spTree>
    <p:extLst>
      <p:ext uri="{BB962C8B-B14F-4D97-AF65-F5344CB8AC3E}">
        <p14:creationId xmlns:p14="http://schemas.microsoft.com/office/powerpoint/2010/main" val="4541466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oh, I'm not here for blessings Jesus, You don't owe me anything More than anything that You can</a:t>
            </a:r>
          </a:p>
        </p:txBody>
      </p:sp>
    </p:spTree>
    <p:extLst>
      <p:ext uri="{BB962C8B-B14F-4D97-AF65-F5344CB8AC3E}">
        <p14:creationId xmlns:p14="http://schemas.microsoft.com/office/powerpoint/2010/main" val="31164835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Oh, I just want You</a:t>
            </a:r>
          </a:p>
        </p:txBody>
      </p:sp>
    </p:spTree>
    <p:extLst>
      <p:ext uri="{BB962C8B-B14F-4D97-AF65-F5344CB8AC3E}">
        <p14:creationId xmlns:p14="http://schemas.microsoft.com/office/powerpoint/2010/main" val="35568582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2777540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2133600" y="2"/>
            <a:ext cx="7772400" cy="6121625"/>
          </a:xfrm>
          <a:prstGeom prst="rect">
            <a:avLst/>
          </a:prstGeom>
        </p:spPr>
      </p:pic>
      <p:pic>
        <p:nvPicPr>
          <p:cNvPr id="2" name="Jonah">
            <a:hlinkClick r:id="" action="ppaction://media"/>
            <a:extLst>
              <a:ext uri="{FF2B5EF4-FFF2-40B4-BE49-F238E27FC236}">
                <a16:creationId xmlns:a16="http://schemas.microsoft.com/office/drawing/2014/main" id="{EE829631-2113-B5B8-791C-2235467C4F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12782" cy="6858000"/>
          </a:xfrm>
          <a:prstGeom prst="rect">
            <a:avLst/>
          </a:prstGeom>
        </p:spPr>
      </p:pic>
    </p:spTree>
    <p:extLst>
      <p:ext uri="{BB962C8B-B14F-4D97-AF65-F5344CB8AC3E}">
        <p14:creationId xmlns:p14="http://schemas.microsoft.com/office/powerpoint/2010/main" val="214932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1" y="0"/>
            <a:ext cx="12184729"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GOD’S WORD SAID THAT I AM</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2 Corinthians 5:17-21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December 4,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3200" b="0" i="0" u="none" strike="noStrike" kern="0" cap="none" spc="0" normalizeH="0" baseline="0" noProof="0" dirty="0">
              <a:ln>
                <a:noFill/>
              </a:ln>
              <a:solidFill>
                <a:srgbClr val="FFFFFF"/>
              </a:solidFill>
              <a:effectLst/>
              <a:uLnTx/>
              <a:uFillTx/>
              <a:latin typeface="Verdana" pitchFamily="34" charset="0"/>
              <a:ea typeface="+mn-ea"/>
              <a:cs typeface="Arial"/>
            </a:endParaRPr>
          </a:p>
        </p:txBody>
      </p:sp>
      <p:pic>
        <p:nvPicPr>
          <p:cNvPr id="7" name="Picture 6" descr="Graphical user interface&#10;&#10;Description automatically generated with medium confidence">
            <a:extLst>
              <a:ext uri="{FF2B5EF4-FFF2-40B4-BE49-F238E27FC236}">
                <a16:creationId xmlns:a16="http://schemas.microsoft.com/office/drawing/2014/main" id="{E349C2DE-17C5-0036-2D89-9C3604A31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2000" cy="4953000"/>
          </a:xfrm>
          <a:prstGeom prst="rect">
            <a:avLst/>
          </a:prstGeom>
        </p:spPr>
      </p:pic>
      <p:pic>
        <p:nvPicPr>
          <p:cNvPr id="6" name="Picture 5" descr="AGCF highest resolution.jpg"/>
          <p:cNvPicPr>
            <a:picLocks noChangeAspect="1"/>
          </p:cNvPicPr>
          <p:nvPr/>
        </p:nvPicPr>
        <p:blipFill>
          <a:blip r:embed="rId3" cstate="print"/>
          <a:stretch>
            <a:fillRect/>
          </a:stretch>
        </p:blipFill>
        <p:spPr>
          <a:xfrm>
            <a:off x="-1" y="5905499"/>
            <a:ext cx="1524001" cy="1143001"/>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5:17-21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Therefore, if anyone is in Christ, he is a new creation; old things have passed away; behold, all things have become new. 18 Now all things are of God, who has reconciled us to Himself through Jesus Christ, and has given us the ministry of reconciliation,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19 that is, that God was in Christ reconciling the world to Himself, not imputing their trespasses to them, and has committed to us the word of reconciliation. 20 Now then, we are ambassadors for Christ, as though God were pleading through us: we implore you on Christ's behalf, be reconciled to God. 21 For He made Him who knew no sin to be sin for us, that we might become the righteousness of God in Him.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 the sins of the world his blood breaks the chains. And every knee will bow before the Lion and the</a:t>
            </a:r>
          </a:p>
        </p:txBody>
      </p:sp>
    </p:spTree>
    <p:extLst>
      <p:ext uri="{BB962C8B-B14F-4D97-AF65-F5344CB8AC3E}">
        <p14:creationId xmlns:p14="http://schemas.microsoft.com/office/powerpoint/2010/main" val="11147804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248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I AM - A child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8:12-17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Therefore, brethren, we are debtors--not to the flesh, to live according to the flesh. 13 For if you live according to the flesh you will die; but if by the Spirit you put to death the deeds of the body, you will live.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lang="en-US" sz="4000" dirty="0">
              <a:solidFill>
                <a:srgbClr val="FFFF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For as many as are led by the Spirit of God, these are sons of God. 15 For you did not receive the spirit of bondage again to fear, but you received the Spirit of adoption by whom we cry out, "Abba, Father." 16 The Spirit Himself bears witness with our spirit that we are children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1664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and if children, then heirs--heirs of God and joint heirs with Christ, if indeed we suffer with Him, that we may also be glorified together.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123658"/>
          </a:xfrm>
          <a:prstGeom prst="rect">
            <a:avLst/>
          </a:prstGeom>
        </p:spPr>
        <p:txBody>
          <a:bodyPr wrap="square">
            <a:spAutoFit/>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I AM - Forgiven!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36295744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1:13-14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He has delivered us from the power of darkness and conveyed us into the kingdom of the Son of His love, 14 in whom we have redemption through His blood, the forgiveness of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solidFill>
                <a:srgbClr val="FFFFFF"/>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2:8-9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For by grace you have been saved through faith, and that not of yourselves; it is the gift of God, 9 not of works, lest anyone should boast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kumimoji="0" lang="en-US" sz="4000" b="0" i="0" u="none" strike="noStrike" kern="1200" cap="none" spc="0" normalizeH="0" baseline="0" noProof="0" dirty="0">
              <a:ln>
                <a:noFill/>
              </a:ln>
              <a:solidFill>
                <a:srgbClr val="FFFFFF"/>
              </a:solidFill>
              <a:effectLst/>
              <a:uLnTx/>
              <a:uFillTx/>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I AM - Justified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7150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5:1-2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Therefore, having been justified by faith, we have peace with God through our Lord Jesus Christ, 2 through whom also we have access by faith into this grace in which we stand, and rejoice in hope of the glory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268200" cy="60198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4. I AM - Sanctified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38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Lamb. Every knee will bow before him. For who can stop the Lord almighty. Who can stop the Lord </a:t>
            </a:r>
          </a:p>
        </p:txBody>
      </p:sp>
    </p:spTree>
    <p:extLst>
      <p:ext uri="{BB962C8B-B14F-4D97-AF65-F5344CB8AC3E}">
        <p14:creationId xmlns:p14="http://schemas.microsoft.com/office/powerpoint/2010/main" val="2081798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Do you not know that the unrighteous will not inherit the kingdom of God? Do not be deceived. Neither fornicators, nor idolaters, nor adulterers, nor homosexuals, nor sodomites, 10 nor thieves, nor covetous, nor drunkards, nor revilers, nor extortioners will inherit the kingdom of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10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11 And such were some of you. But you were washed, but you were sanctified, but you were justified in the name of the Lord Jesus and by the Spirit of our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10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5. I AM - A New Creature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611978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4"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5:17-21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17 Therefore, if anyone is in Christ, he is a new creation; old things have passed away; behold, all things have become new.</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2484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6. I AM - A son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you did not receive the spirit of bondage again to fear, but you received the Spirit of adoption by whom we cry out, "Abba, Father."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8:12-14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Therefore, brethren, we are debtors--not to the flesh, to live according to the flesh. 13 For if you live according to the flesh you will die; but if by the Spirit you put to death the deeds of the body, you will live. 14 For as many as are led by the Spirit of God, these are sons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1545"/>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 1:2-4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Grace and peace be multiplied to you in the knowledge of God and of Jesus our Lord, 3 as His divine power has given to us all things that pertain to life and godliness, through the knowledge of Him who called us by glory and virtue,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by which have been given to us exceedingly great and precious promises, that through these you may be partakers of the divine nature, having escaped the corruption that is in the world through lust.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7. I AM - Redeemed from the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Curse of the Law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Almighty. Who can stop the Lord Almighty. No One.</a:t>
            </a:r>
          </a:p>
          <a:p>
            <a:pPr marL="0" indent="0" algn="ctr">
              <a:buNone/>
            </a:pPr>
            <a:r>
              <a:rPr lang="en-US" sz="4000" dirty="0">
                <a:solidFill>
                  <a:schemeClr val="bg1"/>
                </a:solidFill>
                <a:latin typeface="Arial"/>
                <a:ea typeface="+mn-lt"/>
                <a:cs typeface="+mn-lt"/>
              </a:rPr>
              <a:t>Who can stop the Lord almighty. Who can stop the </a:t>
            </a:r>
          </a:p>
        </p:txBody>
      </p:sp>
    </p:spTree>
    <p:extLst>
      <p:ext uri="{BB962C8B-B14F-4D97-AF65-F5344CB8AC3E}">
        <p14:creationId xmlns:p14="http://schemas.microsoft.com/office/powerpoint/2010/main" val="33824789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172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Galatians 3:13-14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Christ has redeemed us from the curse of the law, having become a curse for us (for it is written, "Cursed is everyone who hangs on a tree"), 14 that the blessing of Abraham might come upon the Gentiles in Christ Jesus, that we might receive the promise of the Spirit through faith.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107:1-3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Oh, give thanks to the LORD, for He is good! For His mercy endures forever. 2 Let the redeemed of the LORD say so, Whom He has redeemed from the hand of the enemy, 3 And gathered out of the lands, From the east and from the west, From the north and from the south.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8583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Colossians 1:13-14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He has delivered us from the power of darkness and conveyed us into the kingdom of the Son of His love, 14 in whom we have redemption through His blood, the forgiveness of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386784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8. I AM - The Righteousness </a:t>
            </a:r>
            <a:r>
              <a:rPr lang="en-US" sz="4000" b="1">
                <a:effectLst/>
                <a:latin typeface="Verdana" panose="020B0604030504040204" pitchFamily="34" charset="0"/>
                <a:ea typeface="Calibri" panose="020F0502020204030204" pitchFamily="34" charset="0"/>
                <a:cs typeface="Times New Roman" panose="02020603050405020304" pitchFamily="18" charset="0"/>
              </a:rPr>
              <a:t>of </a:t>
            </a:r>
          </a:p>
          <a:p>
            <a:pPr marL="0" marR="0" algn="ctr">
              <a:lnSpc>
                <a:spcPct val="115000"/>
              </a:lnSpc>
              <a:spcBef>
                <a:spcPts val="0"/>
              </a:spcBef>
              <a:spcAft>
                <a:spcPts val="0"/>
              </a:spcAft>
            </a:pPr>
            <a:r>
              <a:rPr lang="en-US" sz="4000" b="1">
                <a:effectLst/>
                <a:latin typeface="Verdana" panose="020B0604030504040204" pitchFamily="34" charset="0"/>
                <a:ea typeface="Calibri" panose="020F0502020204030204" pitchFamily="34" charset="0"/>
                <a:cs typeface="Times New Roman" panose="02020603050405020304" pitchFamily="18" charset="0"/>
              </a:rPr>
              <a:t>God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in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2583032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He made Him who knew no sin to be sin for us, that we might become the righteousness of God in Him"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4851452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8:16-17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The Spirit Himself bears witness with our spirit that we are children of God, 17 and if children, then heirs--heirs of God and joint heirs with Christ, if indeed we suffer with Him, that we may also be glorified together.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913983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9. I AM - Blessed with all Spiritual Blessings in Heavenly Places.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0438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"Blessed be the God and Father of our Lord Jesus Christ, who has blessed us with every spiritual blessing in the heavenly places in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107568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Deuteronomy 28:1-10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"Now it shall come to pass, if you diligently obey the voice of the LORD your God, to observe carefully all His commandments which I command you today, that the LORD your God will set you high above all nations of the earth.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7906670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 And all these blessings shall come upon you and overtake you, because you obey the voice of the LORD your God: 3 Blessed shall you be in the city, and blessed shall you be in the country. 4 Blessed shall be the fruit of your body, the produce of your ground and the increase of your herds, the increase of your cattle and the offspring of your flocks.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805540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Lord almighty. Who can stop the Lord almighty. Who can stop the Lord. And Our God is the Lion. The </a:t>
            </a:r>
          </a:p>
        </p:txBody>
      </p:sp>
    </p:spTree>
    <p:extLst>
      <p:ext uri="{BB962C8B-B14F-4D97-AF65-F5344CB8AC3E}">
        <p14:creationId xmlns:p14="http://schemas.microsoft.com/office/powerpoint/2010/main" val="25833383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Blessed shall be your basket and your kneading bowl. 6 Blessed shall you be when you come in, and blessed shall you be when you go out. 7 "The LORD will cause your enemies who rise against you to be defeated before your face; they shall come out against you one way and flee before you seven ways.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2070201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The LORD will command the blessing on you in your storehouses and in all to which you set your hand, and He will bless you in the land which the LORD your God is giving you. 9 The LORD will establish you as a holy people to Himself, just as He has sworn to you, if you keep the commandments of the LORD your God and walk in His ways.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8965695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Then all peoples of the earth shall see that you are called by the name of the LORD, and they shall be afraid of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6563891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10. I AM – Healed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4033648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2:24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"who Himself bore our sins in His own body on the tree, that we, having died to sins, might live for righteousness--by whose stripes you were healed"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0011974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11. I AM - Strong in the Lord and in the Power of His Might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784423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6:10-11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Finally, my brethren, be strong in the Lord and in the power of His might. 11 Put on the whole armor of God, that you may be able to stand against the wiles of the devil.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6033024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Deuteronomy 28:13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will make you the head and not the tail; you shall be above only, and not be beneath, if you heed the commandments of the LORD your God, which I command you today, and are careful to observe them.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0013869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8:35-39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35 Who shall separate us from the love of Christ? Shall tribulation, or distress, or persecution, or famine, or nakedness, or peril, or sword? 36 As it is written: "For Your sake we are killed all day long; We are accounted as sheep for the slaughter."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29678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37 Yet in all these things we are more than conquerors through Him who loved us. 38 For I am persuaded that neither death nor life, nor angels nor principalities nor powers, nor things present nor things to come, 39 nor height nor depth, nor any other created thing, shall be able to separate us from the love of God which is in Christ Jesus our Lord.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039687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Lion of Judah. He’s roaring with power and fighting our battles. Every knee will bow before him.</a:t>
            </a:r>
          </a:p>
        </p:txBody>
      </p:sp>
    </p:spTree>
    <p:extLst>
      <p:ext uri="{BB962C8B-B14F-4D97-AF65-F5344CB8AC3E}">
        <p14:creationId xmlns:p14="http://schemas.microsoft.com/office/powerpoint/2010/main" val="8208669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12. I AM - Not Moved by What I See</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0516300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4:18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while we do not look at the things which are seen, but at the things which are not seen. For the things which are seen are temporary, but the things which are not seen are eternal.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28438035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 AM WHAT GOD’S WORD SAYS I AM!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7861784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Our God is the Lamb. The lamb that was slain. For the sins of the world. His blood breaks the chains</a:t>
            </a:r>
          </a:p>
        </p:txBody>
      </p:sp>
    </p:spTree>
    <p:extLst>
      <p:ext uri="{BB962C8B-B14F-4D97-AF65-F5344CB8AC3E}">
        <p14:creationId xmlns:p14="http://schemas.microsoft.com/office/powerpoint/2010/main" val="252399178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every knee will bow before the Lion </a:t>
            </a:r>
            <a:r>
              <a:rPr lang="en-US" sz="4000" dirty="0" err="1">
                <a:solidFill>
                  <a:schemeClr val="bg1"/>
                </a:solidFill>
                <a:latin typeface="Arial"/>
                <a:ea typeface="+mn-lt"/>
                <a:cs typeface="+mn-lt"/>
              </a:rPr>
              <a:t>ans</a:t>
            </a:r>
            <a:r>
              <a:rPr lang="en-US" sz="4000" dirty="0">
                <a:solidFill>
                  <a:schemeClr val="bg1"/>
                </a:solidFill>
                <a:latin typeface="Arial"/>
                <a:ea typeface="+mn-lt"/>
                <a:cs typeface="+mn-lt"/>
              </a:rPr>
              <a:t> the Lamb. Every knee will </a:t>
            </a:r>
            <a:r>
              <a:rPr lang="en-US" sz="4000">
                <a:solidFill>
                  <a:schemeClr val="bg1"/>
                </a:solidFill>
                <a:latin typeface="Arial"/>
                <a:ea typeface="+mn-lt"/>
                <a:cs typeface="+mn-lt"/>
              </a:rPr>
              <a:t>bow before him.</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53136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Graves into Gardens</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48803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searched the World but it couldn’t fill me. Man’s empty praise and treasures that fade Are never </a:t>
            </a:r>
          </a:p>
        </p:txBody>
      </p:sp>
    </p:spTree>
    <p:extLst>
      <p:ext uri="{BB962C8B-B14F-4D97-AF65-F5344CB8AC3E}">
        <p14:creationId xmlns:p14="http://schemas.microsoft.com/office/powerpoint/2010/main" val="1838992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“Lion and the Lamb”</a:t>
            </a:r>
          </a:p>
          <a:p>
            <a:pPr marL="0" indent="0" algn="ctr">
              <a:buNone/>
            </a:pPr>
            <a:r>
              <a:rPr lang="en-US" sz="4400" b="1" dirty="0">
                <a:solidFill>
                  <a:schemeClr val="bg1"/>
                </a:solidFill>
                <a:latin typeface="Arial"/>
                <a:ea typeface="+mn-lt"/>
                <a:cs typeface="+mn-lt"/>
              </a:rPr>
              <a:t>(Bethel)</a:t>
            </a:r>
          </a:p>
        </p:txBody>
      </p:sp>
    </p:spTree>
    <p:extLst>
      <p:ext uri="{BB962C8B-B14F-4D97-AF65-F5344CB8AC3E}">
        <p14:creationId xmlns:p14="http://schemas.microsoft.com/office/powerpoint/2010/main" val="313989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Enough. Then you came along and put me back together And every desire Is now satisfied here in</a:t>
            </a:r>
          </a:p>
        </p:txBody>
      </p:sp>
    </p:spTree>
    <p:extLst>
      <p:ext uri="{BB962C8B-B14F-4D97-AF65-F5344CB8AC3E}">
        <p14:creationId xmlns:p14="http://schemas.microsoft.com/office/powerpoint/2010/main" val="2087098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Oh’ there’s nothing better than you. There’s nothing better than you. Lord there’s nothing</a:t>
            </a:r>
          </a:p>
        </p:txBody>
      </p:sp>
    </p:spTree>
    <p:extLst>
      <p:ext uri="{BB962C8B-B14F-4D97-AF65-F5344CB8AC3E}">
        <p14:creationId xmlns:p14="http://schemas.microsoft.com/office/powerpoint/2010/main" val="3780064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is better than you.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not afraid to show you my weakness. My failures and flaws Lord you’ve </a:t>
            </a:r>
          </a:p>
        </p:txBody>
      </p:sp>
    </p:spTree>
    <p:extLst>
      <p:ext uri="{BB962C8B-B14F-4D97-AF65-F5344CB8AC3E}">
        <p14:creationId xmlns:p14="http://schemas.microsoft.com/office/powerpoint/2010/main" val="3211766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Seen them all and you still call me </a:t>
            </a:r>
            <a:r>
              <a:rPr lang="en-US" sz="4000" dirty="0" err="1">
                <a:solidFill>
                  <a:schemeClr val="bg1"/>
                </a:solidFill>
                <a:latin typeface="Arial"/>
                <a:ea typeface="+mn-lt"/>
                <a:cs typeface="+mn-lt"/>
              </a:rPr>
              <a:t>friend.Cause</a:t>
            </a:r>
            <a:r>
              <a:rPr lang="en-US" sz="4000" dirty="0">
                <a:solidFill>
                  <a:schemeClr val="bg1"/>
                </a:solidFill>
                <a:latin typeface="Arial"/>
                <a:ea typeface="+mn-lt"/>
                <a:cs typeface="+mn-lt"/>
              </a:rPr>
              <a:t> the God of the mountain. Is the God of the Valley. </a:t>
            </a:r>
          </a:p>
        </p:txBody>
      </p:sp>
    </p:spTree>
    <p:extLst>
      <p:ext uri="{BB962C8B-B14F-4D97-AF65-F5344CB8AC3E}">
        <p14:creationId xmlns:p14="http://schemas.microsoft.com/office/powerpoint/2010/main" val="309717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 a place. Your mercy and grace. Wont find me again. Oh there’s nothing better than you. There’s </a:t>
            </a:r>
          </a:p>
        </p:txBody>
      </p:sp>
    </p:spTree>
    <p:extLst>
      <p:ext uri="{BB962C8B-B14F-4D97-AF65-F5344CB8AC3E}">
        <p14:creationId xmlns:p14="http://schemas.microsoft.com/office/powerpoint/2010/main" val="2738864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better than you. Lord there’s nothing. Nothing is better than you. Oh there’s nothing better</a:t>
            </a:r>
          </a:p>
        </p:txBody>
      </p:sp>
    </p:spTree>
    <p:extLst>
      <p:ext uri="{BB962C8B-B14F-4D97-AF65-F5344CB8AC3E}">
        <p14:creationId xmlns:p14="http://schemas.microsoft.com/office/powerpoint/2010/main" val="404148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than you. There’s nothing better than you. Lord’ there’s nothing. Nothing is better than you.</a:t>
            </a:r>
          </a:p>
        </p:txBody>
      </p:sp>
    </p:spTree>
    <p:extLst>
      <p:ext uri="{BB962C8B-B14F-4D97-AF65-F5344CB8AC3E}">
        <p14:creationId xmlns:p14="http://schemas.microsoft.com/office/powerpoint/2010/main" val="3797729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turn mourning to dancing. You give beauty for ashes. You turn shame into glory. You’re the only one </a:t>
            </a:r>
          </a:p>
        </p:txBody>
      </p:sp>
    </p:spTree>
    <p:extLst>
      <p:ext uri="{BB962C8B-B14F-4D97-AF65-F5344CB8AC3E}">
        <p14:creationId xmlns:p14="http://schemas.microsoft.com/office/powerpoint/2010/main" val="282465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can. You turn mourning to dancing. You give beauty for ashes. You turn shame into glory. You’re</a:t>
            </a:r>
          </a:p>
        </p:txBody>
      </p:sp>
    </p:spTree>
    <p:extLst>
      <p:ext uri="{BB962C8B-B14F-4D97-AF65-F5344CB8AC3E}">
        <p14:creationId xmlns:p14="http://schemas.microsoft.com/office/powerpoint/2010/main" val="542162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only one who can. You turn graves into gardens. You turn bones into armies. You turn seas into </a:t>
            </a:r>
          </a:p>
        </p:txBody>
      </p:sp>
    </p:spTree>
    <p:extLst>
      <p:ext uri="{BB962C8B-B14F-4D97-AF65-F5344CB8AC3E}">
        <p14:creationId xmlns:p14="http://schemas.microsoft.com/office/powerpoint/2010/main" val="2690328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He’s coming on the clouds. Kings and Kingdoms will bow down. And every chain will break. As broken</a:t>
            </a:r>
          </a:p>
        </p:txBody>
      </p:sp>
    </p:spTree>
    <p:extLst>
      <p:ext uri="{BB962C8B-B14F-4D97-AF65-F5344CB8AC3E}">
        <p14:creationId xmlns:p14="http://schemas.microsoft.com/office/powerpoint/2010/main" val="157805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Highways. You’re the only one who can you’re the only one who can. Oh there’s nothing better than you</a:t>
            </a:r>
          </a:p>
        </p:txBody>
      </p:sp>
    </p:spTree>
    <p:extLst>
      <p:ext uri="{BB962C8B-B14F-4D97-AF65-F5344CB8AC3E}">
        <p14:creationId xmlns:p14="http://schemas.microsoft.com/office/powerpoint/2010/main" val="19611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nothing better than you. Lord there’s nothing. Nothing is better than you. Oh there’s nothing better </a:t>
            </a:r>
          </a:p>
        </p:txBody>
      </p:sp>
    </p:spTree>
    <p:extLst>
      <p:ext uri="{BB962C8B-B14F-4D97-AF65-F5344CB8AC3E}">
        <p14:creationId xmlns:p14="http://schemas.microsoft.com/office/powerpoint/2010/main" val="3386387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Than you. There’s nothing better than you. Lord, there’s nothing. Nothing is better than you. You turn</a:t>
            </a:r>
          </a:p>
        </p:txBody>
      </p:sp>
    </p:spTree>
    <p:extLst>
      <p:ext uri="{BB962C8B-B14F-4D97-AF65-F5344CB8AC3E}">
        <p14:creationId xmlns:p14="http://schemas.microsoft.com/office/powerpoint/2010/main" val="2611313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Graves into gardens. You turn bones into armies. You turn seas into highways. You’re the only one who </a:t>
            </a:r>
          </a:p>
        </p:txBody>
      </p:sp>
    </p:spTree>
    <p:extLst>
      <p:ext uri="{BB962C8B-B14F-4D97-AF65-F5344CB8AC3E}">
        <p14:creationId xmlns:p14="http://schemas.microsoft.com/office/powerpoint/2010/main" val="3935720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You turn graves into gardens. You turn bones into armies. You turn seas into highways you’re the </a:t>
            </a:r>
          </a:p>
        </p:txBody>
      </p:sp>
    </p:spTree>
    <p:extLst>
      <p:ext uri="{BB962C8B-B14F-4D97-AF65-F5344CB8AC3E}">
        <p14:creationId xmlns:p14="http://schemas.microsoft.com/office/powerpoint/2010/main" val="901085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Only one who can. You’re the only one who. You’re the only one who can.</a:t>
            </a:r>
          </a:p>
        </p:txBody>
      </p:sp>
    </p:spTree>
    <p:extLst>
      <p:ext uri="{BB962C8B-B14F-4D97-AF65-F5344CB8AC3E}">
        <p14:creationId xmlns:p14="http://schemas.microsoft.com/office/powerpoint/2010/main" val="1382971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above all names Be exalted now in the heavens As Your glory fills this place You alone deserve our</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82137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praise You’re the name above all names Worthy is Your name, Jesus You deserve the praise Worthy is</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2535853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Your name Worthy is Your name, Jesus You deserve the praise Worthy is Your name Worthy is Your</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2282699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name, Jesus You deserve the praise Worthy is Your name Worthy is Your name, Jesus You deserve the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1215995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Hearts declare his praise. For who can stop the Lord all mighty. And Our God is the lion. The Lion of Judah</a:t>
            </a:r>
          </a:p>
        </p:txBody>
      </p:sp>
    </p:spTree>
    <p:extLst>
      <p:ext uri="{BB962C8B-B14F-4D97-AF65-F5344CB8AC3E}">
        <p14:creationId xmlns:p14="http://schemas.microsoft.com/office/powerpoint/2010/main" val="1656765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praise Worthy is Your name Oh, oh</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3546580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Champion</a:t>
            </a:r>
          </a:p>
          <a:p>
            <a:pPr marL="0" indent="0" algn="ctr">
              <a:buNone/>
            </a:pPr>
            <a:r>
              <a:rPr lang="en-US" sz="4000" b="1" dirty="0">
                <a:solidFill>
                  <a:schemeClr val="bg1"/>
                </a:solidFill>
                <a:latin typeface="Arial"/>
                <a:ea typeface="+mn-lt"/>
                <a:cs typeface="+mn-lt"/>
              </a:rPr>
              <a:t>(Bethel) </a:t>
            </a:r>
          </a:p>
        </p:txBody>
      </p:sp>
    </p:spTree>
    <p:extLst>
      <p:ext uri="{BB962C8B-B14F-4D97-AF65-F5344CB8AC3E}">
        <p14:creationId xmlns:p14="http://schemas.microsoft.com/office/powerpoint/2010/main" val="22065711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I've tried so hard to see it Took me so long to believe it That You'd choose someone like me To carry Your</a:t>
            </a:r>
          </a:p>
        </p:txBody>
      </p:sp>
    </p:spTree>
    <p:extLst>
      <p:ext uri="{BB962C8B-B14F-4D97-AF65-F5344CB8AC3E}">
        <p14:creationId xmlns:p14="http://schemas.microsoft.com/office/powerpoint/2010/main" val="682097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victory Perfection could never earn it You give what we don't deserve and You take the broken things</a:t>
            </a:r>
          </a:p>
        </p:txBody>
      </p:sp>
    </p:spTree>
    <p:extLst>
      <p:ext uri="{BB962C8B-B14F-4D97-AF65-F5344CB8AC3E}">
        <p14:creationId xmlns:p14="http://schemas.microsoft.com/office/powerpoint/2010/main" val="2151777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And raise them to glory You are my champion Giants fall when You stand Undefeated Every battle</a:t>
            </a:r>
          </a:p>
        </p:txBody>
      </p:sp>
    </p:spTree>
    <p:extLst>
      <p:ext uri="{BB962C8B-B14F-4D97-AF65-F5344CB8AC3E}">
        <p14:creationId xmlns:p14="http://schemas.microsoft.com/office/powerpoint/2010/main" val="4286947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You've won I am who You say I am You crown me with confidence I am seated In the Heavenly place</a:t>
            </a:r>
          </a:p>
        </p:txBody>
      </p:sp>
    </p:spTree>
    <p:extLst>
      <p:ext uri="{BB962C8B-B14F-4D97-AF65-F5344CB8AC3E}">
        <p14:creationId xmlns:p14="http://schemas.microsoft.com/office/powerpoint/2010/main" val="3616336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Undefeated With the One who has conquered it all</a:t>
            </a:r>
          </a:p>
          <a:p>
            <a:pPr marL="0" indent="0" algn="ctr">
              <a:buNone/>
            </a:pPr>
            <a:r>
              <a:rPr lang="en-US" sz="4000" dirty="0">
                <a:solidFill>
                  <a:schemeClr val="bg1"/>
                </a:solidFill>
                <a:latin typeface="Arial"/>
                <a:ea typeface="+mn-lt"/>
                <a:cs typeface="+mn-lt"/>
              </a:rPr>
              <a:t>Now I can finally see it You're teaching me how to</a:t>
            </a:r>
          </a:p>
        </p:txBody>
      </p:sp>
    </p:spTree>
    <p:extLst>
      <p:ext uri="{BB962C8B-B14F-4D97-AF65-F5344CB8AC3E}">
        <p14:creationId xmlns:p14="http://schemas.microsoft.com/office/powerpoint/2010/main" val="1774052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receive it So let all the striving cease, oh This is my victory You are my champion Giants fall when You</a:t>
            </a:r>
          </a:p>
        </p:txBody>
      </p:sp>
    </p:spTree>
    <p:extLst>
      <p:ext uri="{BB962C8B-B14F-4D97-AF65-F5344CB8AC3E}">
        <p14:creationId xmlns:p14="http://schemas.microsoft.com/office/powerpoint/2010/main" val="1962414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stand Undefeated Every battle You've won I am who You say I am You crown me with confidence I am</a:t>
            </a:r>
          </a:p>
        </p:txBody>
      </p:sp>
    </p:spTree>
    <p:extLst>
      <p:ext uri="{BB962C8B-B14F-4D97-AF65-F5344CB8AC3E}">
        <p14:creationId xmlns:p14="http://schemas.microsoft.com/office/powerpoint/2010/main" val="33166405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seated In the Heavenly place Undefeated With the One who has conquered it all It all, it all, it</a:t>
            </a:r>
          </a:p>
        </p:txBody>
      </p:sp>
    </p:spTree>
    <p:extLst>
      <p:ext uri="{BB962C8B-B14F-4D97-AF65-F5344CB8AC3E}">
        <p14:creationId xmlns:p14="http://schemas.microsoft.com/office/powerpoint/2010/main" val="427378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He’s roaring with power.. And fighting our battles. And every knee will bow before him. Our God is </a:t>
            </a:r>
          </a:p>
        </p:txBody>
      </p:sp>
    </p:spTree>
    <p:extLst>
      <p:ext uri="{BB962C8B-B14F-4D97-AF65-F5344CB8AC3E}">
        <p14:creationId xmlns:p14="http://schemas.microsoft.com/office/powerpoint/2010/main" val="1417760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all, it all When I lift my voice and shout Every wall comes crashing down I have the authority Jesus has</a:t>
            </a:r>
          </a:p>
        </p:txBody>
      </p:sp>
    </p:spTree>
    <p:extLst>
      <p:ext uri="{BB962C8B-B14F-4D97-AF65-F5344CB8AC3E}">
        <p14:creationId xmlns:p14="http://schemas.microsoft.com/office/powerpoint/2010/main" val="840322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given me When I open up my mouth Miracles start breaking out I have the authority Jesus has given me</a:t>
            </a:r>
          </a:p>
        </p:txBody>
      </p:sp>
    </p:spTree>
    <p:extLst>
      <p:ext uri="{BB962C8B-B14F-4D97-AF65-F5344CB8AC3E}">
        <p14:creationId xmlns:p14="http://schemas.microsoft.com/office/powerpoint/2010/main" val="37772245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lift my voice and shout Every wall comes crashing down I have the authority (yes, I do) Jesus</a:t>
            </a:r>
          </a:p>
        </p:txBody>
      </p:sp>
    </p:spTree>
    <p:extLst>
      <p:ext uri="{BB962C8B-B14F-4D97-AF65-F5344CB8AC3E}">
        <p14:creationId xmlns:p14="http://schemas.microsoft.com/office/powerpoint/2010/main" val="2413068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has given me When I open up my mouth Miracles start breaking out I have the authority Jesus has</a:t>
            </a:r>
          </a:p>
        </p:txBody>
      </p:sp>
    </p:spTree>
    <p:extLst>
      <p:ext uri="{BB962C8B-B14F-4D97-AF65-F5344CB8AC3E}">
        <p14:creationId xmlns:p14="http://schemas.microsoft.com/office/powerpoint/2010/main" val="587999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given me You are my champion Giants fall when You stand Undefeated Every battle You've won I am</a:t>
            </a:r>
          </a:p>
        </p:txBody>
      </p:sp>
    </p:spTree>
    <p:extLst>
      <p:ext uri="{BB962C8B-B14F-4D97-AF65-F5344CB8AC3E}">
        <p14:creationId xmlns:p14="http://schemas.microsoft.com/office/powerpoint/2010/main" val="912567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You say I am You crown me with confidence I am seated In the Heavenly place Undefeated By the</a:t>
            </a:r>
          </a:p>
        </p:txBody>
      </p:sp>
    </p:spTree>
    <p:extLst>
      <p:ext uri="{BB962C8B-B14F-4D97-AF65-F5344CB8AC3E}">
        <p14:creationId xmlns:p14="http://schemas.microsoft.com/office/powerpoint/2010/main" val="2985613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power of Your name I am seated in the Heavenly place Undefeated With the One who has conquered</a:t>
            </a:r>
          </a:p>
        </p:txBody>
      </p:sp>
    </p:spTree>
    <p:extLst>
      <p:ext uri="{BB962C8B-B14F-4D97-AF65-F5344CB8AC3E}">
        <p14:creationId xmlns:p14="http://schemas.microsoft.com/office/powerpoint/2010/main" val="2629430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it all I know who I am, because I know whose I am, Hallelujah There's nothing left to prove There’s</a:t>
            </a:r>
          </a:p>
        </p:txBody>
      </p:sp>
    </p:spTree>
    <p:extLst>
      <p:ext uri="{BB962C8B-B14F-4D97-AF65-F5344CB8AC3E}">
        <p14:creationId xmlns:p14="http://schemas.microsoft.com/office/powerpoint/2010/main" val="123083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nothing left to prove He freely gave it to us Rejoice, rejoice, rejoice Freely He gave When I-, </a:t>
            </a:r>
          </a:p>
        </p:txBody>
      </p:sp>
    </p:spTree>
    <p:extLst>
      <p:ext uri="{BB962C8B-B14F-4D97-AF65-F5344CB8AC3E}">
        <p14:creationId xmlns:p14="http://schemas.microsoft.com/office/powerpoint/2010/main" val="3077087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on sing When I lift up my voice and shout (come on) Every wall comes crashing down I have</a:t>
            </a:r>
          </a:p>
        </p:txBody>
      </p:sp>
    </p:spTree>
    <p:extLst>
      <p:ext uri="{BB962C8B-B14F-4D97-AF65-F5344CB8AC3E}">
        <p14:creationId xmlns:p14="http://schemas.microsoft.com/office/powerpoint/2010/main" val="3351074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Lamb. The Lamb that was slain. For the sins of the world. His blood breaks the chains. And every</a:t>
            </a:r>
          </a:p>
        </p:txBody>
      </p:sp>
    </p:spTree>
    <p:extLst>
      <p:ext uri="{BB962C8B-B14F-4D97-AF65-F5344CB8AC3E}">
        <p14:creationId xmlns:p14="http://schemas.microsoft.com/office/powerpoint/2010/main" val="576693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authority (Jesus has) Jesus has given me When I open up my mouth Miracles start breaking out (it</a:t>
            </a:r>
          </a:p>
        </p:txBody>
      </p:sp>
    </p:spTree>
    <p:extLst>
      <p:ext uri="{BB962C8B-B14F-4D97-AF65-F5344CB8AC3E}">
        <p14:creationId xmlns:p14="http://schemas.microsoft.com/office/powerpoint/2010/main" val="1497377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starts to break out) I have the authority Jesus has given me (when I lift) When I lift my voice and shout</a:t>
            </a:r>
          </a:p>
        </p:txBody>
      </p:sp>
    </p:spTree>
    <p:extLst>
      <p:ext uri="{BB962C8B-B14F-4D97-AF65-F5344CB8AC3E}">
        <p14:creationId xmlns:p14="http://schemas.microsoft.com/office/powerpoint/2010/main" val="4239363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 on) Every wall comes crashing down I have the authority Jesus has given me (now declare it, </a:t>
            </a:r>
          </a:p>
        </p:txBody>
      </p:sp>
    </p:spTree>
    <p:extLst>
      <p:ext uri="{BB962C8B-B14F-4D97-AF65-F5344CB8AC3E}">
        <p14:creationId xmlns:p14="http://schemas.microsoft.com/office/powerpoint/2010/main" val="1288285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I) When I open up my mouth Miracles start breaking out I have the authority Jesus has given me</a:t>
            </a:r>
          </a:p>
        </p:txBody>
      </p:sp>
    </p:spTree>
    <p:extLst>
      <p:ext uri="{BB962C8B-B14F-4D97-AF65-F5344CB8AC3E}">
        <p14:creationId xmlns:p14="http://schemas.microsoft.com/office/powerpoint/2010/main" val="133640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my champion (Sing it out, come on, giants) Giants fall when You stand Undefeated Every battle</a:t>
            </a:r>
          </a:p>
        </p:txBody>
      </p:sp>
    </p:spTree>
    <p:extLst>
      <p:ext uri="{BB962C8B-B14F-4D97-AF65-F5344CB8AC3E}">
        <p14:creationId xmlns:p14="http://schemas.microsoft.com/office/powerpoint/2010/main" val="857053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You've won (I am) I am who You say I am (You crown me) You crown me with confidence I am seated In</a:t>
            </a:r>
          </a:p>
        </p:txBody>
      </p:sp>
    </p:spTree>
    <p:extLst>
      <p:ext uri="{BB962C8B-B14F-4D97-AF65-F5344CB8AC3E}">
        <p14:creationId xmlns:p14="http://schemas.microsoft.com/office/powerpoint/2010/main" val="4127067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Heavenly place Undefeated (by the power, come on) By the power of Your name I am seated (in</a:t>
            </a:r>
          </a:p>
        </p:txBody>
      </p:sp>
    </p:spTree>
    <p:extLst>
      <p:ext uri="{BB962C8B-B14F-4D97-AF65-F5344CB8AC3E}">
        <p14:creationId xmlns:p14="http://schemas.microsoft.com/office/powerpoint/2010/main" val="3393182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Heaven) In the Heavenly place Undefeated With the One who has conquered it all</a:t>
            </a:r>
          </a:p>
        </p:txBody>
      </p:sp>
    </p:spTree>
    <p:extLst>
      <p:ext uri="{BB962C8B-B14F-4D97-AF65-F5344CB8AC3E}">
        <p14:creationId xmlns:p14="http://schemas.microsoft.com/office/powerpoint/2010/main" val="13743401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“Jesus We Love You”</a:t>
            </a:r>
          </a:p>
          <a:p>
            <a:pPr marL="0" indent="0" algn="ctr">
              <a:buNone/>
            </a:pPr>
            <a:r>
              <a:rPr lang="en-US" sz="4400" b="1" dirty="0">
                <a:solidFill>
                  <a:schemeClr val="bg1"/>
                </a:solidFill>
                <a:latin typeface="Arial"/>
                <a:ea typeface="+mn-lt"/>
                <a:cs typeface="+mn-lt"/>
              </a:rPr>
              <a:t>(</a:t>
            </a:r>
            <a:r>
              <a:rPr lang="en-US" sz="4400" b="1" dirty="0" err="1">
                <a:solidFill>
                  <a:schemeClr val="bg1"/>
                </a:solidFill>
                <a:latin typeface="Arial"/>
                <a:ea typeface="+mn-lt"/>
                <a:cs typeface="+mn-lt"/>
              </a:rPr>
              <a:t>Bethal</a:t>
            </a:r>
            <a:r>
              <a:rPr lang="en-US" sz="4400" b="1" dirty="0">
                <a:solidFill>
                  <a:schemeClr val="bg1"/>
                </a:solidFill>
                <a:latin typeface="Arial"/>
                <a:ea typeface="+mn-lt"/>
                <a:cs typeface="+mn-lt"/>
              </a:rPr>
              <a:t> Music)</a:t>
            </a:r>
          </a:p>
        </p:txBody>
      </p:sp>
    </p:spTree>
    <p:extLst>
      <p:ext uri="{BB962C8B-B14F-4D97-AF65-F5344CB8AC3E}">
        <p14:creationId xmlns:p14="http://schemas.microsoft.com/office/powerpoint/2010/main" val="4221069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Old things have passed away Your love has stayed the same Your constant grace remains the</a:t>
            </a:r>
          </a:p>
        </p:txBody>
      </p:sp>
    </p:spTree>
    <p:extLst>
      <p:ext uri="{BB962C8B-B14F-4D97-AF65-F5344CB8AC3E}">
        <p14:creationId xmlns:p14="http://schemas.microsoft.com/office/powerpoint/2010/main" val="261076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Knee will bow before the Lion and the Lamb. Yes Every knee will bow before him. So open up the </a:t>
            </a:r>
          </a:p>
        </p:txBody>
      </p:sp>
    </p:spTree>
    <p:extLst>
      <p:ext uri="{BB962C8B-B14F-4D97-AF65-F5344CB8AC3E}">
        <p14:creationId xmlns:p14="http://schemas.microsoft.com/office/powerpoint/2010/main" val="57993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cornerstone Things that we thought were dead Are breathing in life again You cause your Son to shine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268944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on darkest nights For all that you've done, we will pour out our love This will be our anthem song Jesus</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73728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The hopeless have found their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018558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hope The orphans now have a home All that was lost has found its place in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lift our weary</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345909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head You make us strong instead You took these rags and made us beautiful For all that you've done, </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883333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we will pour out our love This will be our anthem song Jesus we love you Oh how we love you </a:t>
            </a:r>
            <a:r>
              <a:rPr lang="en-US" sz="4000" dirty="0" err="1">
                <a:solidFill>
                  <a:schemeClr val="bg1"/>
                </a:solidFill>
                <a:latin typeface="Arial"/>
                <a:ea typeface="+mn-lt"/>
                <a:cs typeface="+mn-lt"/>
              </a:rPr>
              <a:t>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5832873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are the on our, our hearts adore Oh,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9904651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hearts adore Our hearts adore (we adore you) Our hearts adore Our hearts adore Our affection, our</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346765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devotion Poured out on the feet of Jesus Our affection, our devotion Poured out on the feet of</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784077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Our affection, our devotion Poured out on the feet of Jesus Our affection, our devotion Poured out</a:t>
            </a:r>
          </a:p>
        </p:txBody>
      </p:sp>
    </p:spTree>
    <p:extLst>
      <p:ext uri="{BB962C8B-B14F-4D97-AF65-F5344CB8AC3E}">
        <p14:creationId xmlns:p14="http://schemas.microsoft.com/office/powerpoint/2010/main" val="95028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Gates. Make way before the King of Kings. The God who comes to save. Is here to set the captives free.</a:t>
            </a:r>
          </a:p>
        </p:txBody>
      </p:sp>
    </p:spTree>
    <p:extLst>
      <p:ext uri="{BB962C8B-B14F-4D97-AF65-F5344CB8AC3E}">
        <p14:creationId xmlns:p14="http://schemas.microsoft.com/office/powerpoint/2010/main" val="1340013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 the feet of Jesus We 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Jesus we</a:t>
            </a:r>
          </a:p>
        </p:txBody>
      </p:sp>
    </p:spTree>
    <p:extLst>
      <p:ext uri="{BB962C8B-B14F-4D97-AF65-F5344CB8AC3E}">
        <p14:creationId xmlns:p14="http://schemas.microsoft.com/office/powerpoint/2010/main" val="3140729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you Oh how we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Oh, Jesus we love you Oh how we</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2459942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love you </a:t>
            </a:r>
            <a:r>
              <a:rPr lang="en-US" sz="4000" dirty="0" err="1">
                <a:solidFill>
                  <a:schemeClr val="bg1"/>
                </a:solidFill>
                <a:latin typeface="Arial"/>
                <a:ea typeface="+mn-lt"/>
                <a:cs typeface="+mn-lt"/>
              </a:rPr>
              <a:t>You</a:t>
            </a:r>
            <a:r>
              <a:rPr lang="en-US" sz="4000" dirty="0">
                <a:solidFill>
                  <a:schemeClr val="bg1"/>
                </a:solidFill>
                <a:latin typeface="Arial"/>
                <a:ea typeface="+mn-lt"/>
                <a:cs typeface="+mn-lt"/>
              </a:rPr>
              <a:t> are the one our, our hearts adore Just sing out a new song today Oh, oh how we love you</a:t>
            </a: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3491268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you are worthy Jesus, of our love, our adoration, we love you God Oh lift your voice,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we love</a:t>
            </a:r>
            <a:endParaRPr lang="en-US" sz="4000" b="1" dirty="0">
              <a:solidFill>
                <a:schemeClr val="bg1"/>
              </a:solidFill>
              <a:latin typeface="Arial"/>
              <a:ea typeface="+mn-lt"/>
              <a:cs typeface="+mn-lt"/>
            </a:endParaRPr>
          </a:p>
        </p:txBody>
      </p:sp>
    </p:spTree>
    <p:extLst>
      <p:ext uri="{BB962C8B-B14F-4D97-AF65-F5344CB8AC3E}">
        <p14:creationId xmlns:p14="http://schemas.microsoft.com/office/powerpoint/2010/main" val="32712258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oh we love you, oh </a:t>
            </a:r>
            <a:r>
              <a:rPr lang="en-US" sz="4000" dirty="0" err="1">
                <a:solidFill>
                  <a:schemeClr val="bg1"/>
                </a:solidFill>
                <a:latin typeface="Arial"/>
                <a:ea typeface="+mn-lt"/>
                <a:cs typeface="+mn-lt"/>
              </a:rPr>
              <a:t>Oh</a:t>
            </a:r>
            <a:r>
              <a:rPr lang="en-US" sz="4000" dirty="0">
                <a:solidFill>
                  <a:schemeClr val="bg1"/>
                </a:solidFill>
                <a:latin typeface="Arial"/>
                <a:ea typeface="+mn-lt"/>
                <a:cs typeface="+mn-lt"/>
              </a:rPr>
              <a:t> how we love you (sing Jesus) Oh, Jesus we love you Oh how we love you</a:t>
            </a:r>
          </a:p>
        </p:txBody>
      </p:sp>
    </p:spTree>
    <p:extLst>
      <p:ext uri="{BB962C8B-B14F-4D97-AF65-F5344CB8AC3E}">
        <p14:creationId xmlns:p14="http://schemas.microsoft.com/office/powerpoint/2010/main" val="1668014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You are the one our, our hearts adore</a:t>
            </a:r>
          </a:p>
        </p:txBody>
      </p:sp>
    </p:spTree>
    <p:extLst>
      <p:ext uri="{BB962C8B-B14F-4D97-AF65-F5344CB8AC3E}">
        <p14:creationId xmlns:p14="http://schemas.microsoft.com/office/powerpoint/2010/main" val="874417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b="1" dirty="0">
                <a:solidFill>
                  <a:schemeClr val="bg1"/>
                </a:solidFill>
                <a:latin typeface="Arial"/>
                <a:ea typeface="+mn-lt"/>
                <a:cs typeface="+mn-lt"/>
              </a:rPr>
              <a:t>Nothing Else</a:t>
            </a:r>
          </a:p>
          <a:p>
            <a:pPr marL="0" indent="0" algn="ctr">
              <a:buNone/>
            </a:pPr>
            <a:r>
              <a:rPr lang="en-US" sz="4000" b="1" dirty="0">
                <a:solidFill>
                  <a:schemeClr val="bg1"/>
                </a:solidFill>
                <a:latin typeface="Arial"/>
                <a:ea typeface="+mn-lt"/>
                <a:cs typeface="+mn-lt"/>
              </a:rPr>
              <a:t>(Cody Carnes) </a:t>
            </a:r>
          </a:p>
        </p:txBody>
      </p:sp>
    </p:spTree>
    <p:extLst>
      <p:ext uri="{BB962C8B-B14F-4D97-AF65-F5344CB8AC3E}">
        <p14:creationId xmlns:p14="http://schemas.microsoft.com/office/powerpoint/2010/main" val="13159086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 caught up in Your presence I just want to sit here at Your feet I'm caught up in this holy moment I never</a:t>
            </a:r>
          </a:p>
        </p:txBody>
      </p:sp>
    </p:spTree>
    <p:extLst>
      <p:ext uri="{BB962C8B-B14F-4D97-AF65-F5344CB8AC3E}">
        <p14:creationId xmlns:p14="http://schemas.microsoft.com/office/powerpoint/2010/main" val="26090507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More than anything that</a:t>
            </a:r>
          </a:p>
        </p:txBody>
      </p:sp>
    </p:spTree>
    <p:extLst>
      <p:ext uri="{BB962C8B-B14F-4D97-AF65-F5344CB8AC3E}">
        <p14:creationId xmlns:p14="http://schemas.microsoft.com/office/powerpoint/2010/main" val="1788393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can do I just want You I'm sorry when I've just gone through the motions I'm sorry when I just sang</a:t>
            </a:r>
          </a:p>
        </p:txBody>
      </p:sp>
    </p:spTree>
    <p:extLst>
      <p:ext uri="{BB962C8B-B14F-4D97-AF65-F5344CB8AC3E}">
        <p14:creationId xmlns:p14="http://schemas.microsoft.com/office/powerpoint/2010/main" val="2601610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For who can stop the Lord Almighty. Our God is the Lion. The Lion of Judah. He’s roaring with power</a:t>
            </a:r>
          </a:p>
        </p:txBody>
      </p:sp>
    </p:spTree>
    <p:extLst>
      <p:ext uri="{BB962C8B-B14F-4D97-AF65-F5344CB8AC3E}">
        <p14:creationId xmlns:p14="http://schemas.microsoft.com/office/powerpoint/2010/main" val="38569442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another song Take me back to where we started I open up my heart to You I'm sorry when I've come</a:t>
            </a:r>
          </a:p>
        </p:txBody>
      </p:sp>
    </p:spTree>
    <p:extLst>
      <p:ext uri="{BB962C8B-B14F-4D97-AF65-F5344CB8AC3E}">
        <p14:creationId xmlns:p14="http://schemas.microsoft.com/office/powerpoint/2010/main" val="3387071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with my agenda I'm sorry when I forgot that You're enough Take me back to where we started I open up</a:t>
            </a:r>
          </a:p>
        </p:txBody>
      </p:sp>
    </p:spTree>
    <p:extLst>
      <p:ext uri="{BB962C8B-B14F-4D97-AF65-F5344CB8AC3E}">
        <p14:creationId xmlns:p14="http://schemas.microsoft.com/office/powerpoint/2010/main" val="20416360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heart to You I'm caught up in Your presence I just want to sit here at Your feet I'm caught up in this holy</a:t>
            </a:r>
          </a:p>
        </p:txBody>
      </p:sp>
    </p:spTree>
    <p:extLst>
      <p:ext uri="{BB962C8B-B14F-4D97-AF65-F5344CB8AC3E}">
        <p14:creationId xmlns:p14="http://schemas.microsoft.com/office/powerpoint/2010/main" val="10674567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moment I never </a:t>
            </a:r>
            <a:r>
              <a:rPr lang="en-US" sz="4000" dirty="0" err="1">
                <a:solidFill>
                  <a:schemeClr val="bg1"/>
                </a:solidFill>
                <a:latin typeface="Arial"/>
                <a:ea typeface="+mn-lt"/>
                <a:cs typeface="+mn-lt"/>
              </a:rPr>
              <a:t>wanna</a:t>
            </a:r>
            <a:r>
              <a:rPr lang="en-US" sz="4000" dirty="0">
                <a:solidFill>
                  <a:schemeClr val="bg1"/>
                </a:solidFill>
                <a:latin typeface="Arial"/>
                <a:ea typeface="+mn-lt"/>
                <a:cs typeface="+mn-lt"/>
              </a:rPr>
              <a:t> leave Oh, I'm not here for blessings Jesus, You don't owe me anything And</a:t>
            </a:r>
          </a:p>
        </p:txBody>
      </p:sp>
    </p:spTree>
    <p:extLst>
      <p:ext uri="{BB962C8B-B14F-4D97-AF65-F5344CB8AC3E}">
        <p14:creationId xmlns:p14="http://schemas.microsoft.com/office/powerpoint/2010/main" val="7134420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more than anything that You can do I just want You</a:t>
            </a:r>
          </a:p>
          <a:p>
            <a:pPr marL="0" indent="0" algn="ctr">
              <a:buNone/>
            </a:pPr>
            <a:r>
              <a:rPr lang="en-US" sz="4000" dirty="0">
                <a:solidFill>
                  <a:schemeClr val="bg1"/>
                </a:solidFill>
                <a:latin typeface="Arial"/>
                <a:ea typeface="+mn-lt"/>
                <a:cs typeface="+mn-lt"/>
              </a:rPr>
              <a:t>I just want You Nothing else, nothing else Nothing</a:t>
            </a:r>
          </a:p>
        </p:txBody>
      </p:sp>
    </p:spTree>
    <p:extLst>
      <p:ext uri="{BB962C8B-B14F-4D97-AF65-F5344CB8AC3E}">
        <p14:creationId xmlns:p14="http://schemas.microsoft.com/office/powerpoint/2010/main" val="1721694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will do I just want You Nothing else, nothing else</a:t>
            </a:r>
          </a:p>
          <a:p>
            <a:pPr marL="0" indent="0" algn="ctr">
              <a:buNone/>
            </a:pPr>
            <a:r>
              <a:rPr lang="en-US" sz="4000" dirty="0">
                <a:solidFill>
                  <a:schemeClr val="bg1"/>
                </a:solidFill>
                <a:latin typeface="Arial"/>
                <a:ea typeface="+mn-lt"/>
                <a:cs typeface="+mn-lt"/>
              </a:rPr>
              <a:t>Nothing else will do I just want You Nothing else, </a:t>
            </a:r>
          </a:p>
        </p:txBody>
      </p:sp>
    </p:spTree>
    <p:extLst>
      <p:ext uri="{BB962C8B-B14F-4D97-AF65-F5344CB8AC3E}">
        <p14:creationId xmlns:p14="http://schemas.microsoft.com/office/powerpoint/2010/main" val="32172618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else Nothing else will do I just want You Nothing else, nothing else, Jesus Nothing else will do</a:t>
            </a:r>
          </a:p>
        </p:txBody>
      </p:sp>
    </p:spTree>
    <p:extLst>
      <p:ext uri="{BB962C8B-B14F-4D97-AF65-F5344CB8AC3E}">
        <p14:creationId xmlns:p14="http://schemas.microsoft.com/office/powerpoint/2010/main" val="32075796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just want You Nothing else, nothing else Nothing else will do I just want You Nothing else, nothing</a:t>
            </a:r>
          </a:p>
        </p:txBody>
      </p:sp>
    </p:spTree>
    <p:extLst>
      <p:ext uri="{BB962C8B-B14F-4D97-AF65-F5344CB8AC3E}">
        <p14:creationId xmlns:p14="http://schemas.microsoft.com/office/powerpoint/2010/main" val="4785312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else, Jesus Nothing else will do I'm coming back to where we started I'm coming back to where we</a:t>
            </a:r>
          </a:p>
        </p:txBody>
      </p:sp>
    </p:spTree>
    <p:extLst>
      <p:ext uri="{BB962C8B-B14F-4D97-AF65-F5344CB8AC3E}">
        <p14:creationId xmlns:p14="http://schemas.microsoft.com/office/powerpoint/2010/main" val="8459306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started When I first felt Your love You're all that matters, Jesus You're all that matters I'm coming</a:t>
            </a:r>
          </a:p>
        </p:txBody>
      </p:sp>
    </p:spTree>
    <p:extLst>
      <p:ext uri="{BB962C8B-B14F-4D97-AF65-F5344CB8AC3E}">
        <p14:creationId xmlns:p14="http://schemas.microsoft.com/office/powerpoint/2010/main" val="11356858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14290</TotalTime>
  <Words>4420</Words>
  <Application>Microsoft Office PowerPoint</Application>
  <PresentationFormat>Widescreen</PresentationFormat>
  <Paragraphs>283</Paragraphs>
  <Slides>160</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160</vt:i4>
      </vt:variant>
    </vt:vector>
  </HeadingPairs>
  <TitlesOfParts>
    <vt:vector size="171" baseType="lpstr">
      <vt:lpstr>Arial</vt:lpstr>
      <vt:lpstr>Calibri</vt:lpstr>
      <vt:lpstr>Calibri Light</vt:lpstr>
      <vt:lpstr>Constantia</vt:lpstr>
      <vt:lpstr>Verdana</vt:lpstr>
      <vt:lpstr>Verdana Pro</vt:lpstr>
      <vt:lpstr>Wingdings 2</vt:lpstr>
      <vt:lpstr>1_Mountain Top</vt:lpstr>
      <vt:lpstr>Flow</vt:lpstr>
      <vt:lpstr>2_Mountain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806</cp:revision>
  <dcterms:created xsi:type="dcterms:W3CDTF">2009-08-18T08:19:59Z</dcterms:created>
  <dcterms:modified xsi:type="dcterms:W3CDTF">2022-12-02T21:49:06Z</dcterms:modified>
</cp:coreProperties>
</file>