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38" r:id="rId3"/>
  </p:sldMasterIdLst>
  <p:notesMasterIdLst>
    <p:notesMasterId r:id="rId142"/>
  </p:notesMasterIdLst>
  <p:handoutMasterIdLst>
    <p:handoutMasterId r:id="rId143"/>
  </p:handoutMasterIdLst>
  <p:sldIdLst>
    <p:sldId id="906" r:id="rId4"/>
    <p:sldId id="462" r:id="rId5"/>
    <p:sldId id="440" r:id="rId6"/>
    <p:sldId id="441" r:id="rId7"/>
    <p:sldId id="442" r:id="rId8"/>
    <p:sldId id="443" r:id="rId9"/>
    <p:sldId id="444" r:id="rId10"/>
    <p:sldId id="445" r:id="rId11"/>
    <p:sldId id="451" r:id="rId12"/>
    <p:sldId id="447" r:id="rId13"/>
    <p:sldId id="448" r:id="rId14"/>
    <p:sldId id="449" r:id="rId15"/>
    <p:sldId id="450" r:id="rId16"/>
    <p:sldId id="452" r:id="rId17"/>
    <p:sldId id="453" r:id="rId18"/>
    <p:sldId id="454" r:id="rId19"/>
    <p:sldId id="455" r:id="rId20"/>
    <p:sldId id="456" r:id="rId21"/>
    <p:sldId id="320" r:id="rId22"/>
    <p:sldId id="353" r:id="rId23"/>
    <p:sldId id="354" r:id="rId24"/>
    <p:sldId id="355" r:id="rId25"/>
    <p:sldId id="356" r:id="rId26"/>
    <p:sldId id="357" r:id="rId27"/>
    <p:sldId id="361" r:id="rId28"/>
    <p:sldId id="362" r:id="rId29"/>
    <p:sldId id="363" r:id="rId30"/>
    <p:sldId id="1324" r:id="rId31"/>
    <p:sldId id="474" r:id="rId32"/>
    <p:sldId id="475" r:id="rId33"/>
    <p:sldId id="476" r:id="rId34"/>
    <p:sldId id="477" r:id="rId35"/>
    <p:sldId id="478" r:id="rId36"/>
    <p:sldId id="1005" r:id="rId37"/>
    <p:sldId id="1006" r:id="rId38"/>
    <p:sldId id="321" r:id="rId39"/>
    <p:sldId id="322" r:id="rId40"/>
    <p:sldId id="1270" r:id="rId41"/>
    <p:sldId id="1312" r:id="rId42"/>
    <p:sldId id="1313" r:id="rId43"/>
    <p:sldId id="1314" r:id="rId44"/>
    <p:sldId id="1274" r:id="rId45"/>
    <p:sldId id="1315" r:id="rId46"/>
    <p:sldId id="1316" r:id="rId47"/>
    <p:sldId id="1317" r:id="rId48"/>
    <p:sldId id="1318" r:id="rId49"/>
    <p:sldId id="1319" r:id="rId50"/>
    <p:sldId id="1320" r:id="rId51"/>
    <p:sldId id="1321" r:id="rId52"/>
    <p:sldId id="1322" r:id="rId53"/>
    <p:sldId id="1323" r:id="rId54"/>
    <p:sldId id="1233" r:id="rId55"/>
    <p:sldId id="1234" r:id="rId56"/>
    <p:sldId id="1235" r:id="rId57"/>
    <p:sldId id="1236" r:id="rId58"/>
    <p:sldId id="1136" r:id="rId59"/>
    <p:sldId id="533" r:id="rId60"/>
    <p:sldId id="534" r:id="rId61"/>
    <p:sldId id="535" r:id="rId62"/>
    <p:sldId id="536" r:id="rId63"/>
    <p:sldId id="537" r:id="rId64"/>
    <p:sldId id="538" r:id="rId65"/>
    <p:sldId id="539" r:id="rId66"/>
    <p:sldId id="540" r:id="rId67"/>
    <p:sldId id="479" r:id="rId68"/>
    <p:sldId id="364" r:id="rId69"/>
    <p:sldId id="365" r:id="rId70"/>
    <p:sldId id="366" r:id="rId71"/>
    <p:sldId id="1028" r:id="rId72"/>
    <p:sldId id="1275" r:id="rId73"/>
    <p:sldId id="1276" r:id="rId74"/>
    <p:sldId id="1277" r:id="rId75"/>
    <p:sldId id="1278" r:id="rId76"/>
    <p:sldId id="1279" r:id="rId77"/>
    <p:sldId id="1280" r:id="rId78"/>
    <p:sldId id="1281" r:id="rId79"/>
    <p:sldId id="1282" r:id="rId80"/>
    <p:sldId id="1283" r:id="rId81"/>
    <p:sldId id="1310" r:id="rId82"/>
    <p:sldId id="460" r:id="rId83"/>
    <p:sldId id="367" r:id="rId84"/>
    <p:sldId id="464" r:id="rId85"/>
    <p:sldId id="465" r:id="rId86"/>
    <p:sldId id="431" r:id="rId87"/>
    <p:sldId id="461" r:id="rId88"/>
    <p:sldId id="519" r:id="rId89"/>
    <p:sldId id="369" r:id="rId90"/>
    <p:sldId id="520" r:id="rId91"/>
    <p:sldId id="373" r:id="rId92"/>
    <p:sldId id="374" r:id="rId93"/>
    <p:sldId id="375" r:id="rId94"/>
    <p:sldId id="1325" r:id="rId95"/>
    <p:sldId id="1326" r:id="rId96"/>
    <p:sldId id="1327" r:id="rId97"/>
    <p:sldId id="1328" r:id="rId98"/>
    <p:sldId id="1329" r:id="rId99"/>
    <p:sldId id="1330" r:id="rId100"/>
    <p:sldId id="1331" r:id="rId101"/>
    <p:sldId id="1332" r:id="rId102"/>
    <p:sldId id="1333" r:id="rId103"/>
    <p:sldId id="1334" r:id="rId104"/>
    <p:sldId id="1335" r:id="rId105"/>
    <p:sldId id="1336" r:id="rId106"/>
    <p:sldId id="1337" r:id="rId107"/>
    <p:sldId id="1338" r:id="rId108"/>
    <p:sldId id="376" r:id="rId109"/>
    <p:sldId id="368" r:id="rId110"/>
    <p:sldId id="377" r:id="rId111"/>
    <p:sldId id="378" r:id="rId112"/>
    <p:sldId id="1218" r:id="rId113"/>
    <p:sldId id="379" r:id="rId114"/>
    <p:sldId id="380" r:id="rId115"/>
    <p:sldId id="382" r:id="rId116"/>
    <p:sldId id="383" r:id="rId117"/>
    <p:sldId id="384" r:id="rId118"/>
    <p:sldId id="385" r:id="rId119"/>
    <p:sldId id="386" r:id="rId120"/>
    <p:sldId id="388" r:id="rId121"/>
    <p:sldId id="528" r:id="rId122"/>
    <p:sldId id="527" r:id="rId123"/>
    <p:sldId id="882" r:id="rId124"/>
    <p:sldId id="880" r:id="rId125"/>
    <p:sldId id="903" r:id="rId126"/>
    <p:sldId id="902" r:id="rId127"/>
    <p:sldId id="901" r:id="rId128"/>
    <p:sldId id="900" r:id="rId129"/>
    <p:sldId id="899" r:id="rId130"/>
    <p:sldId id="898" r:id="rId131"/>
    <p:sldId id="1339" r:id="rId132"/>
    <p:sldId id="1340" r:id="rId133"/>
    <p:sldId id="1341" r:id="rId134"/>
    <p:sldId id="1343" r:id="rId135"/>
    <p:sldId id="1342" r:id="rId136"/>
    <p:sldId id="1344" r:id="rId137"/>
    <p:sldId id="1345" r:id="rId138"/>
    <p:sldId id="1346" r:id="rId139"/>
    <p:sldId id="1347" r:id="rId140"/>
    <p:sldId id="859" r:id="rId1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92</a:t>
            </a:fld>
            <a:endParaRPr lang="en-US" dirty="0"/>
          </a:p>
        </p:txBody>
      </p:sp>
    </p:spTree>
    <p:extLst>
      <p:ext uri="{BB962C8B-B14F-4D97-AF65-F5344CB8AC3E}">
        <p14:creationId xmlns:p14="http://schemas.microsoft.com/office/powerpoint/2010/main" val="3130178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12/16/2022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12/16/2022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12/16/2022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70583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17628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2099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6465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25442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800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76152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62784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88377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4256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2888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12/16/2022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2725905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justice . Shines like the sun in all of his brilliance. The King of Glory</a:t>
            </a:r>
          </a:p>
        </p:txBody>
      </p:sp>
    </p:spTree>
    <p:extLst>
      <p:ext uri="{BB962C8B-B14F-4D97-AF65-F5344CB8AC3E}">
        <p14:creationId xmlns:p14="http://schemas.microsoft.com/office/powerpoint/2010/main" val="1595716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know? Mary, did you know? Mary, did you know? Mary, did you know? Mary, did you know? Mary, did</a:t>
            </a:r>
          </a:p>
        </p:txBody>
      </p:sp>
    </p:spTree>
    <p:extLst>
      <p:ext uri="{BB962C8B-B14F-4D97-AF65-F5344CB8AC3E}">
        <p14:creationId xmlns:p14="http://schemas.microsoft.com/office/powerpoint/2010/main" val="10667578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know? The blind will see, the deaf will hear The dead will live again The lame will leap, the dumb will</a:t>
            </a:r>
          </a:p>
        </p:txBody>
      </p:sp>
    </p:spTree>
    <p:extLst>
      <p:ext uri="{BB962C8B-B14F-4D97-AF65-F5344CB8AC3E}">
        <p14:creationId xmlns:p14="http://schemas.microsoft.com/office/powerpoint/2010/main" val="7459299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Speak The praises of the Lamb Mary, did you know that your baby boy Is Lord of all creation? Mary, did</a:t>
            </a:r>
          </a:p>
        </p:txBody>
      </p:sp>
    </p:spTree>
    <p:extLst>
      <p:ext uri="{BB962C8B-B14F-4D97-AF65-F5344CB8AC3E}">
        <p14:creationId xmlns:p14="http://schemas.microsoft.com/office/powerpoint/2010/main" val="21926229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know that your baby boy Would one day rule the nations? Did you know that your baby boy Is</a:t>
            </a:r>
          </a:p>
        </p:txBody>
      </p:sp>
    </p:spTree>
    <p:extLst>
      <p:ext uri="{BB962C8B-B14F-4D97-AF65-F5344CB8AC3E}">
        <p14:creationId xmlns:p14="http://schemas.microsoft.com/office/powerpoint/2010/main" val="26772876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perfect Lamb? That sleeping child you're holding is the great, I Am Mary, did you know? (Mary, </a:t>
            </a:r>
          </a:p>
        </p:txBody>
      </p:sp>
    </p:spTree>
    <p:extLst>
      <p:ext uri="{BB962C8B-B14F-4D97-AF65-F5344CB8AC3E}">
        <p14:creationId xmlns:p14="http://schemas.microsoft.com/office/powerpoint/2010/main" val="427112398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did you know?) Mary, did you know? (Mary, did you know?) Mary, did you know? Oh</a:t>
            </a:r>
          </a:p>
        </p:txBody>
      </p:sp>
    </p:spTree>
    <p:extLst>
      <p:ext uri="{BB962C8B-B14F-4D97-AF65-F5344CB8AC3E}">
        <p14:creationId xmlns:p14="http://schemas.microsoft.com/office/powerpoint/2010/main" val="28743389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it came to pass in those days that a decree went out from Caesar Augustus that all the world should be registered. 2 This census first took place because the Governor of Syria had issued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3 So all went to be registered, everyone to his own city. 4 Joseph also went up from Galilee, out of the city of Nazareth, into Judea, to the city of David, which is called Bethlehem, because he was of the house and lineage of David, 5 to be registered with Mary, his betrothed wife, who was with child. 6 So it was, that while they were there, the days were completed for her to be delivered.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9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she brought forth her firstborn Son, and wrapped Him in swaddling cloths, and laid Him in a manger, because there was no room for them in the inn. 8 Now there were in the same country shepherds living out in the fields, keeping watch over their flock by night.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 And behold, an angel of the Lord stood before them, and the glory of the Lord shone around them, and they were greatly afraid. 10 Then the angel said to them, "Do not be afraid, for behold, I bring you good tidings of great joy which will be to all people. 11 For there is born to you this day in the city of David a Savior, who is Christ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102686337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this will be the sign to you: You will find a Babe wrapped in swaddling cloths, lying in a manger."  13 And suddenly there was with the angel a multitude of the heavenly host praising God and saying: 14 "Glory to God in the highest, And on earth peace, goodwill toward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So it was, when the angels had gone away from them into heaven, that the shepherds said to one another, "Let us now go to Bethlehem and see this thing that has come to pass, which the Lord has made known to us." 16 And they came with haste and found Mary and Joseph, and the Babe lying in a manger.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17 Now when they had seen Him, they made widely known the saying which was told them concerning this Child. 18 And all those who heard it marveled at those things which were told them by the shepherds. 19 But Mary kept all these things and pondered them in her heart. 20 Then the shepherds returned, glorifying and praising God for all the things that they had heard and seen, as it was told them.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so loved the world that He gave His only begotten Son, that whoever believes in Him should not perish but have everlasting life.</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God did not send His Son into the world to condemn the world, but that the world through Him might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“looking unto Jesus, the author and finisher of our faith, who for the joy that was set before Him endured the cross, despising the shame, and has sat down at the right hand of the throne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1545"/>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Who has believed our report? And to whom has the arm of the LORD been revealed? 2 For He shall grow up before Him as a tender plant, And as a root out of dry ground. He has no form or comeliness; And when we see Him, There is no beauty that we should desire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He is despised and rejected by men, A Man of sorrows and acquainted with grief. And we hid, as it were, our faces from Him; He was despised, and we did not esteem Him. 4 Surely He has borne our griefs And carried our sorrows; Yet we esteemed Him stricken, Smitten by God, and afflicted. 5 But He was wounded for our transgressions, He was bruised for our iniquities; The chastisement for our peace was upon Him, And by His stripes we are healed.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All we like sheep have gone astray; We have turned, everyone, to his own way; And the LORD has laid on Him the iniquity of us all.  7 He was oppressed and He was afflicted, Yet He opened not His mouth; He was led as a lamb to the slaughter, And as a sheep before its shearers is silent, So He opened not His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He was taken from prison and from judgment, And who will declare His generation? For He was cut off from the land of the living; For the transgressions of My people He was stricken. 9 And they made His grave with the wicked--But with the rich at His death, Because He had done no violence, Nor was any deceit in His mouth.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Yet it pleased the LORD to bruise Him; He has put Him to grief. When You make His soul an offering for sin, He shall see His seed, He shall prolong His days, And the pleasure of the LORD shall prosper in His hand. 11 He shall see the labor of His soul, and be satisfied. By His knowledge My righteous Servant shall justify many, For He shall bear their iniquities.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256222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I will divide Him a portion with the great, And He shall divide the spoil with the strong, Because He poured out His soul unto death, And He was numbered with the transgressors, And He bore the sin of many, And made intercession for the transgressors.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He’s Coming Back Again!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1 Corinthians 15:50-54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2:38-39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Feliz</a:t>
            </a:r>
            <a:r>
              <a:rPr lang="en-US" sz="4400" b="1" dirty="0">
                <a:solidFill>
                  <a:schemeClr val="bg1"/>
                </a:solidFill>
                <a:latin typeface="Arial"/>
                <a:ea typeface="+mn-lt"/>
                <a:cs typeface="+mn-lt"/>
              </a:rPr>
              <a:t> Navidad”</a:t>
            </a:r>
          </a:p>
          <a:p>
            <a:pPr marL="0" indent="0" algn="ctr">
              <a:buNone/>
            </a:pPr>
            <a:r>
              <a:rPr lang="en-US" sz="4400" b="1" dirty="0">
                <a:solidFill>
                  <a:schemeClr val="bg1"/>
                </a:solidFill>
                <a:latin typeface="Arial"/>
                <a:ea typeface="+mn-lt"/>
                <a:cs typeface="+mn-lt"/>
              </a:rPr>
              <a:t>(Jose Feliciano)</a:t>
            </a:r>
          </a:p>
        </p:txBody>
      </p:sp>
    </p:spTree>
    <p:extLst>
      <p:ext uri="{BB962C8B-B14F-4D97-AF65-F5344CB8AC3E}">
        <p14:creationId xmlns:p14="http://schemas.microsoft.com/office/powerpoint/2010/main" val="423961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you've done for me. Worthy is the Lamb who was slain. Worthy is the King who conquered the </a:t>
            </a:r>
          </a:p>
        </p:txBody>
      </p:sp>
    </p:spTree>
    <p:extLst>
      <p:ext uri="{BB962C8B-B14F-4D97-AF65-F5344CB8AC3E}">
        <p14:creationId xmlns:p14="http://schemas.microsoft.com/office/powerpoint/2010/main" val="51808091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a:t>
            </a:r>
          </a:p>
          <a:p>
            <a:pPr marL="0" indent="0" algn="ctr">
              <a:buNone/>
            </a:pPr>
            <a:r>
              <a:rPr lang="en-US" sz="4000" dirty="0">
                <a:solidFill>
                  <a:schemeClr val="bg1"/>
                </a:solidFill>
                <a:latin typeface="Arial"/>
                <a:ea typeface="+mn-lt"/>
                <a:cs typeface="+mn-lt"/>
              </a:rPr>
              <a:t>Prospero </a:t>
            </a:r>
            <a:r>
              <a:rPr lang="en-US" sz="4000" dirty="0" err="1">
                <a:solidFill>
                  <a:schemeClr val="bg1"/>
                </a:solidFill>
                <a:latin typeface="Arial"/>
                <a:ea typeface="+mn-lt"/>
                <a:cs typeface="+mn-lt"/>
              </a:rPr>
              <a:t>Ano</a:t>
            </a:r>
            <a:r>
              <a:rPr lang="en-US" sz="4000" dirty="0">
                <a:solidFill>
                  <a:schemeClr val="bg1"/>
                </a:solidFill>
                <a:latin typeface="Arial"/>
                <a:ea typeface="+mn-lt"/>
                <a:cs typeface="+mn-lt"/>
              </a:rPr>
              <a:t> y Felicidad.</a:t>
            </a:r>
          </a:p>
          <a:p>
            <a:pPr marL="0" indent="0" algn="ctr">
              <a:buNone/>
            </a:pPr>
            <a:endParaRPr lang="en-US" sz="4000" dirty="0">
              <a:solidFill>
                <a:schemeClr val="bg1"/>
              </a:solidFill>
              <a:latin typeface="Arial"/>
              <a:ea typeface="+mn-lt"/>
              <a:cs typeface="+mn-lt"/>
            </a:endParaRPr>
          </a:p>
          <a:p>
            <a:pPr marL="0" indent="0" algn="ctr">
              <a:buNone/>
            </a:pPr>
            <a:r>
              <a:rPr lang="en-US" sz="4000" dirty="0">
                <a:solidFill>
                  <a:schemeClr val="bg1"/>
                </a:solidFill>
                <a:latin typeface="Arial"/>
                <a:ea typeface="+mn-lt"/>
                <a:cs typeface="+mn-lt"/>
              </a:rPr>
              <a:t>.</a:t>
            </a:r>
          </a:p>
        </p:txBody>
      </p:sp>
    </p:spTree>
    <p:extLst>
      <p:ext uri="{BB962C8B-B14F-4D97-AF65-F5344CB8AC3E}">
        <p14:creationId xmlns:p14="http://schemas.microsoft.com/office/powerpoint/2010/main" val="29298682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a:t>
            </a:r>
          </a:p>
          <a:p>
            <a:pPr marL="0" indent="0" algn="ctr">
              <a:buNone/>
            </a:pPr>
            <a:r>
              <a:rPr lang="en-US" sz="4000" dirty="0">
                <a:solidFill>
                  <a:schemeClr val="bg1"/>
                </a:solidFill>
                <a:latin typeface="Arial"/>
                <a:ea typeface="+mn-lt"/>
                <a:cs typeface="+mn-lt"/>
              </a:rPr>
              <a:t>Prospero </a:t>
            </a:r>
            <a:r>
              <a:rPr lang="en-US" sz="4000" dirty="0" err="1">
                <a:solidFill>
                  <a:schemeClr val="bg1"/>
                </a:solidFill>
                <a:latin typeface="Arial"/>
                <a:ea typeface="+mn-lt"/>
                <a:cs typeface="+mn-lt"/>
              </a:rPr>
              <a:t>Ano</a:t>
            </a:r>
            <a:r>
              <a:rPr lang="en-US" sz="4000" dirty="0">
                <a:solidFill>
                  <a:schemeClr val="bg1"/>
                </a:solidFill>
                <a:latin typeface="Arial"/>
                <a:ea typeface="+mn-lt"/>
                <a:cs typeface="+mn-lt"/>
              </a:rPr>
              <a:t> y Felicidad.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011393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wish you a Merry Christmas</a:t>
            </a:r>
          </a:p>
          <a:p>
            <a:pPr marL="0" indent="0" algn="ctr">
              <a:buNone/>
            </a:pPr>
            <a:r>
              <a:rPr lang="en-US" sz="4000" dirty="0">
                <a:solidFill>
                  <a:schemeClr val="bg1"/>
                </a:solidFill>
                <a:latin typeface="Arial"/>
                <a:ea typeface="+mn-lt"/>
                <a:cs typeface="+mn-lt"/>
              </a:rPr>
              <a:t>From the bottom of my heart</a:t>
            </a:r>
          </a:p>
        </p:txBody>
      </p:sp>
    </p:spTree>
    <p:extLst>
      <p:ext uri="{BB962C8B-B14F-4D97-AF65-F5344CB8AC3E}">
        <p14:creationId xmlns:p14="http://schemas.microsoft.com/office/powerpoint/2010/main" val="67996598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wish you a Merry Christmas</a:t>
            </a:r>
          </a:p>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wish you a Merry Christmas</a:t>
            </a:r>
          </a:p>
        </p:txBody>
      </p:sp>
    </p:spTree>
    <p:extLst>
      <p:ext uri="{BB962C8B-B14F-4D97-AF65-F5344CB8AC3E}">
        <p14:creationId xmlns:p14="http://schemas.microsoft.com/office/powerpoint/2010/main" val="36798669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a:t>
            </a:r>
          </a:p>
          <a:p>
            <a:pPr marL="0" indent="0" algn="ctr">
              <a:buNone/>
            </a:pPr>
            <a:r>
              <a:rPr lang="en-US" sz="4000" dirty="0">
                <a:solidFill>
                  <a:schemeClr val="bg1"/>
                </a:solidFill>
                <a:latin typeface="Arial"/>
                <a:ea typeface="+mn-lt"/>
                <a:cs typeface="+mn-lt"/>
              </a:rPr>
              <a:t>Prospero </a:t>
            </a:r>
            <a:r>
              <a:rPr lang="en-US" sz="4000" dirty="0" err="1">
                <a:solidFill>
                  <a:schemeClr val="bg1"/>
                </a:solidFill>
                <a:latin typeface="Arial"/>
                <a:ea typeface="+mn-lt"/>
                <a:cs typeface="+mn-lt"/>
              </a:rPr>
              <a:t>Ano</a:t>
            </a:r>
            <a:r>
              <a:rPr lang="en-US" sz="4000" dirty="0">
                <a:solidFill>
                  <a:schemeClr val="bg1"/>
                </a:solidFill>
                <a:latin typeface="Arial"/>
                <a:ea typeface="+mn-lt"/>
                <a:cs typeface="+mn-lt"/>
              </a:rPr>
              <a:t> y Felicidad.</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964821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 </a:t>
            </a:r>
            <a:r>
              <a:rPr lang="en-US" sz="4000" dirty="0" err="1">
                <a:solidFill>
                  <a:schemeClr val="bg1"/>
                </a:solidFill>
                <a:latin typeface="Arial"/>
                <a:ea typeface="+mn-lt"/>
                <a:cs typeface="+mn-lt"/>
              </a:rPr>
              <a:t>Feliz</a:t>
            </a:r>
            <a:r>
              <a:rPr lang="en-US" sz="4000" dirty="0">
                <a:solidFill>
                  <a:schemeClr val="bg1"/>
                </a:solidFill>
                <a:latin typeface="Arial"/>
                <a:ea typeface="+mn-lt"/>
                <a:cs typeface="+mn-lt"/>
              </a:rPr>
              <a:t> Navidad</a:t>
            </a:r>
          </a:p>
          <a:p>
            <a:pPr marL="0" indent="0" algn="ctr">
              <a:buNone/>
            </a:pPr>
            <a:r>
              <a:rPr lang="en-US" sz="4000" dirty="0">
                <a:solidFill>
                  <a:schemeClr val="bg1"/>
                </a:solidFill>
                <a:latin typeface="Arial"/>
                <a:ea typeface="+mn-lt"/>
                <a:cs typeface="+mn-lt"/>
              </a:rPr>
              <a:t>Prospero </a:t>
            </a:r>
            <a:r>
              <a:rPr lang="en-US" sz="4000" dirty="0" err="1">
                <a:solidFill>
                  <a:schemeClr val="bg1"/>
                </a:solidFill>
                <a:latin typeface="Arial"/>
                <a:ea typeface="+mn-lt"/>
                <a:cs typeface="+mn-lt"/>
              </a:rPr>
              <a:t>Ano</a:t>
            </a:r>
            <a:r>
              <a:rPr lang="en-US" sz="4000" dirty="0">
                <a:solidFill>
                  <a:schemeClr val="bg1"/>
                </a:solidFill>
                <a:latin typeface="Arial"/>
                <a:ea typeface="+mn-lt"/>
                <a:cs typeface="+mn-lt"/>
              </a:rPr>
              <a:t> y Felicidad.</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739200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wish you a Merry Christmas</a:t>
            </a:r>
          </a:p>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wish you a Merry Christmas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988593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wish you a Merry Christmas</a:t>
            </a:r>
          </a:p>
          <a:p>
            <a:pPr marL="0" indent="0" algn="ctr">
              <a:buNone/>
            </a:pPr>
            <a:r>
              <a:rPr lang="en-US" sz="4000" dirty="0">
                <a:solidFill>
                  <a:schemeClr val="bg1"/>
                </a:solidFill>
                <a:latin typeface="Arial"/>
                <a:ea typeface="+mn-lt"/>
                <a:cs typeface="+mn-lt"/>
              </a:rPr>
              <a:t>From the bottom of my heart.</a:t>
            </a:r>
          </a:p>
        </p:txBody>
      </p:sp>
    </p:spTree>
    <p:extLst>
      <p:ext uri="{BB962C8B-B14F-4D97-AF65-F5344CB8AC3E}">
        <p14:creationId xmlns:p14="http://schemas.microsoft.com/office/powerpoint/2010/main" val="37102214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10502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Worthy , Worthy. This is Amazing Grace. This is unfailing love. That you </a:t>
            </a:r>
          </a:p>
        </p:txBody>
      </p:sp>
    </p:spTree>
    <p:extLst>
      <p:ext uri="{BB962C8B-B14F-4D97-AF65-F5344CB8AC3E}">
        <p14:creationId xmlns:p14="http://schemas.microsoft.com/office/powerpoint/2010/main" val="53846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1893429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1867623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 Tell It On The Mountain”</a:t>
            </a:r>
          </a:p>
          <a:p>
            <a:pPr marL="0" indent="0" algn="ctr">
              <a:buNone/>
            </a:pPr>
            <a:r>
              <a:rPr lang="en-US" sz="4400" b="1" dirty="0">
                <a:solidFill>
                  <a:schemeClr val="bg1"/>
                </a:solidFill>
                <a:latin typeface="Arial"/>
                <a:ea typeface="+mn-lt"/>
                <a:cs typeface="+mn-lt"/>
              </a:rPr>
              <a:t>(</a:t>
            </a:r>
            <a:r>
              <a:rPr lang="en-US" sz="4400" b="1" dirty="0" err="1">
                <a:solidFill>
                  <a:schemeClr val="bg1"/>
                </a:solidFill>
                <a:latin typeface="Arial"/>
                <a:ea typeface="+mn-lt"/>
                <a:cs typeface="+mn-lt"/>
              </a:rPr>
              <a:t>Cedamont</a:t>
            </a:r>
            <a:r>
              <a:rPr lang="en-US" sz="4400" b="1" dirty="0">
                <a:solidFill>
                  <a:schemeClr val="bg1"/>
                </a:solidFill>
                <a:latin typeface="Arial"/>
                <a:ea typeface="+mn-lt"/>
                <a:cs typeface="+mn-lt"/>
              </a:rPr>
              <a:t> Kids)</a:t>
            </a:r>
          </a:p>
        </p:txBody>
      </p:sp>
    </p:spTree>
    <p:extLst>
      <p:ext uri="{BB962C8B-B14F-4D97-AF65-F5344CB8AC3E}">
        <p14:creationId xmlns:p14="http://schemas.microsoft.com/office/powerpoint/2010/main" val="313989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 tell it on the mountain Over the hills and everywhere Go, tell it on the mountain That Jesus</a:t>
            </a:r>
          </a:p>
        </p:txBody>
      </p:sp>
    </p:spTree>
    <p:extLst>
      <p:ext uri="{BB962C8B-B14F-4D97-AF65-F5344CB8AC3E}">
        <p14:creationId xmlns:p14="http://schemas.microsoft.com/office/powerpoint/2010/main" val="157805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a:t>
            </a:r>
            <a:r>
              <a:rPr lang="en-US" sz="4400" b="1">
                <a:solidFill>
                  <a:schemeClr val="bg1"/>
                </a:solidFill>
                <a:latin typeface="Arial"/>
                <a:ea typeface="+mn-lt"/>
                <a:cs typeface="+mn-lt"/>
              </a:rPr>
              <a:t>Phil Wickham)</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10880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is born While shepherds kept their watching</a:t>
            </a:r>
          </a:p>
          <a:p>
            <a:pPr marL="0" indent="0" algn="ctr">
              <a:buNone/>
            </a:pPr>
            <a:r>
              <a:rPr lang="en-US" sz="4000" dirty="0">
                <a:solidFill>
                  <a:schemeClr val="bg1"/>
                </a:solidFill>
                <a:latin typeface="Arial"/>
                <a:ea typeface="+mn-lt"/>
                <a:cs typeface="+mn-lt"/>
              </a:rPr>
              <a:t>O'er silent flocks by night Behold throughout the</a:t>
            </a:r>
          </a:p>
        </p:txBody>
      </p:sp>
    </p:spTree>
    <p:extLst>
      <p:ext uri="{BB962C8B-B14F-4D97-AF65-F5344CB8AC3E}">
        <p14:creationId xmlns:p14="http://schemas.microsoft.com/office/powerpoint/2010/main" val="165676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There shone a Holy light Go, tell it on the mountain Over the hills and everywhere Go, tell it on</a:t>
            </a:r>
          </a:p>
        </p:txBody>
      </p:sp>
    </p:spTree>
    <p:extLst>
      <p:ext uri="{BB962C8B-B14F-4D97-AF65-F5344CB8AC3E}">
        <p14:creationId xmlns:p14="http://schemas.microsoft.com/office/powerpoint/2010/main" val="1417760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mountain That Jesus Christ is born The shepherds feared and trembled When, lo! Above the</a:t>
            </a:r>
          </a:p>
        </p:txBody>
      </p:sp>
    </p:spTree>
    <p:extLst>
      <p:ext uri="{BB962C8B-B14F-4D97-AF65-F5344CB8AC3E}">
        <p14:creationId xmlns:p14="http://schemas.microsoft.com/office/powerpoint/2010/main" val="576693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Earth Rang out the angel chorus That hailed our Savior's birth Go, tell it on the mountain Over the hills</a:t>
            </a:r>
          </a:p>
        </p:txBody>
      </p:sp>
    </p:spTree>
    <p:extLst>
      <p:ext uri="{BB962C8B-B14F-4D97-AF65-F5344CB8AC3E}">
        <p14:creationId xmlns:p14="http://schemas.microsoft.com/office/powerpoint/2010/main" val="5799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everywhere Go, tell it on the mountain That Jesus Christ is born Down in a lowly manger Our</a:t>
            </a:r>
          </a:p>
        </p:txBody>
      </p:sp>
    </p:spTree>
    <p:extLst>
      <p:ext uri="{BB962C8B-B14F-4D97-AF65-F5344CB8AC3E}">
        <p14:creationId xmlns:p14="http://schemas.microsoft.com/office/powerpoint/2010/main" val="1340013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humble Christ was born And brought us all salvation</a:t>
            </a:r>
          </a:p>
          <a:p>
            <a:pPr marL="0" indent="0" algn="ctr">
              <a:buNone/>
            </a:pPr>
            <a:r>
              <a:rPr lang="en-US" sz="4000" dirty="0">
                <a:solidFill>
                  <a:schemeClr val="bg1"/>
                </a:solidFill>
                <a:latin typeface="Arial"/>
                <a:ea typeface="+mn-lt"/>
                <a:cs typeface="+mn-lt"/>
              </a:rPr>
              <a:t>That blessed Christmas morn Go, tell it on the mountain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6944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 the hills and everywhere Go, tell it on the mountain That Jesus Christ is born</a:t>
            </a:r>
          </a:p>
        </p:txBody>
      </p:sp>
    </p:spTree>
    <p:extLst>
      <p:ext uri="{BB962C8B-B14F-4D97-AF65-F5344CB8AC3E}">
        <p14:creationId xmlns:p14="http://schemas.microsoft.com/office/powerpoint/2010/main" val="50447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Jesus Christ is born</a:t>
            </a:r>
          </a:p>
        </p:txBody>
      </p:sp>
    </p:spTree>
    <p:extLst>
      <p:ext uri="{BB962C8B-B14F-4D97-AF65-F5344CB8AC3E}">
        <p14:creationId xmlns:p14="http://schemas.microsoft.com/office/powerpoint/2010/main" val="1114780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“Hark The Herald Angels Sing”</a:t>
            </a:r>
          </a:p>
          <a:p>
            <a:pPr marL="0" indent="0" algn="ctr">
              <a:buNone/>
            </a:pPr>
            <a:r>
              <a:rPr lang="en-US" sz="4000" b="1" dirty="0">
                <a:solidFill>
                  <a:schemeClr val="bg1"/>
                </a:solidFill>
                <a:latin typeface="Arial"/>
                <a:ea typeface="+mn-lt"/>
                <a:cs typeface="+mn-lt"/>
              </a:rPr>
              <a:t>(Charles Wesley)</a:t>
            </a:r>
          </a:p>
        </p:txBody>
      </p:sp>
    </p:spTree>
    <p:extLst>
      <p:ext uri="{BB962C8B-B14F-4D97-AF65-F5344CB8AC3E}">
        <p14:creationId xmlns:p14="http://schemas.microsoft.com/office/powerpoint/2010/main" val="208179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Hark! The herald angels sing "Glory to the new-born king Peace on earth and mercy mild God and sinners</a:t>
            </a:r>
          </a:p>
        </p:txBody>
      </p:sp>
    </p:spTree>
    <p:extLst>
      <p:ext uri="{BB962C8B-B14F-4D97-AF65-F5344CB8AC3E}">
        <p14:creationId xmlns:p14="http://schemas.microsoft.com/office/powerpoint/2010/main" val="338247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3466398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reconciled“ Joyful all ye nations rise Join the triumph of the skies With angelic host proclaim "Christ is born</a:t>
            </a:r>
          </a:p>
        </p:txBody>
      </p:sp>
    </p:spTree>
    <p:extLst>
      <p:ext uri="{BB962C8B-B14F-4D97-AF65-F5344CB8AC3E}">
        <p14:creationId xmlns:p14="http://schemas.microsoft.com/office/powerpoint/2010/main" val="2583338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Bethlehem“ Hark! The herald angels sing "Glory to the new-born king“ Hail the heaven-born Prince of</a:t>
            </a:r>
          </a:p>
        </p:txBody>
      </p:sp>
    </p:spTree>
    <p:extLst>
      <p:ext uri="{BB962C8B-B14F-4D97-AF65-F5344CB8AC3E}">
        <p14:creationId xmlns:p14="http://schemas.microsoft.com/office/powerpoint/2010/main" val="820866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Peace! Hail the Sun of Righteousness! Light and life to all He brings Risen with healing in His wings Mild</a:t>
            </a:r>
          </a:p>
        </p:txBody>
      </p:sp>
    </p:spTree>
    <p:extLst>
      <p:ext uri="{BB962C8B-B14F-4D97-AF65-F5344CB8AC3E}">
        <p14:creationId xmlns:p14="http://schemas.microsoft.com/office/powerpoint/2010/main" val="2523991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lays His glory by Born that man no more may die</a:t>
            </a:r>
          </a:p>
          <a:p>
            <a:pPr marL="0" indent="0" algn="ctr">
              <a:buNone/>
            </a:pPr>
            <a:r>
              <a:rPr lang="en-US" sz="4000" dirty="0">
                <a:solidFill>
                  <a:schemeClr val="bg1"/>
                </a:solidFill>
                <a:latin typeface="Arial"/>
                <a:ea typeface="+mn-lt"/>
                <a:cs typeface="+mn-lt"/>
              </a:rPr>
              <a:t>Born to raise the sons of earth Born to give them</a:t>
            </a:r>
          </a:p>
        </p:txBody>
      </p:sp>
    </p:spTree>
    <p:extLst>
      <p:ext uri="{BB962C8B-B14F-4D97-AF65-F5344CB8AC3E}">
        <p14:creationId xmlns:p14="http://schemas.microsoft.com/office/powerpoint/2010/main" val="353136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second birth Hark! The herald angels sing "Glory to the new-born king“ Hark! The herald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88033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angels sing "Glory to the new-born king Peace on earth and mercy mild God and sinners reconciled"</a:t>
            </a:r>
          </a:p>
        </p:txBody>
      </p:sp>
    </p:spTree>
    <p:extLst>
      <p:ext uri="{BB962C8B-B14F-4D97-AF65-F5344CB8AC3E}">
        <p14:creationId xmlns:p14="http://schemas.microsoft.com/office/powerpoint/2010/main" val="183899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Joyful all ye nations rise Join the triumph of the skies</a:t>
            </a:r>
          </a:p>
          <a:p>
            <a:pPr marL="0" indent="0" algn="ctr">
              <a:buNone/>
            </a:pPr>
            <a:r>
              <a:rPr lang="en-US" sz="4000" dirty="0">
                <a:solidFill>
                  <a:schemeClr val="bg1"/>
                </a:solidFill>
                <a:latin typeface="Arial"/>
                <a:ea typeface="+mn-lt"/>
                <a:cs typeface="+mn-lt"/>
              </a:rPr>
              <a:t>With angelic host proclaim "Christ is born in</a:t>
            </a:r>
          </a:p>
        </p:txBody>
      </p:sp>
    </p:spTree>
    <p:extLst>
      <p:ext uri="{BB962C8B-B14F-4D97-AF65-F5344CB8AC3E}">
        <p14:creationId xmlns:p14="http://schemas.microsoft.com/office/powerpoint/2010/main" val="2087098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Bethlehem“ Hark! The herald angels sing "Glory to the new-born king“ "Glory to the new-born king"</a:t>
            </a:r>
          </a:p>
        </p:txBody>
      </p:sp>
    </p:spTree>
    <p:extLst>
      <p:ext uri="{BB962C8B-B14F-4D97-AF65-F5344CB8AC3E}">
        <p14:creationId xmlns:p14="http://schemas.microsoft.com/office/powerpoint/2010/main" val="3780064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“The First Noel”</a:t>
            </a:r>
          </a:p>
          <a:p>
            <a:pPr marL="0" indent="0" algn="ctr">
              <a:buNone/>
            </a:pPr>
            <a:r>
              <a:rPr lang="en-US" sz="4000" b="1" dirty="0">
                <a:solidFill>
                  <a:schemeClr val="bg1"/>
                </a:solidFill>
                <a:latin typeface="Arial"/>
                <a:ea typeface="+mn-lt"/>
                <a:cs typeface="+mn-lt"/>
              </a:rPr>
              <a:t>(</a:t>
            </a:r>
            <a:r>
              <a:rPr lang="en-US" sz="4000" b="1" dirty="0" err="1">
                <a:solidFill>
                  <a:schemeClr val="bg1"/>
                </a:solidFill>
                <a:latin typeface="Arial"/>
                <a:ea typeface="+mn-lt"/>
                <a:cs typeface="+mn-lt"/>
              </a:rPr>
              <a:t>Carie</a:t>
            </a:r>
            <a:r>
              <a:rPr lang="en-US" sz="4000" b="1" dirty="0">
                <a:solidFill>
                  <a:schemeClr val="bg1"/>
                </a:solidFill>
                <a:latin typeface="Arial"/>
                <a:ea typeface="+mn-lt"/>
                <a:cs typeface="+mn-lt"/>
              </a:rPr>
              <a:t> Underwood)</a:t>
            </a:r>
          </a:p>
        </p:txBody>
      </p:sp>
    </p:spTree>
    <p:extLst>
      <p:ext uri="{BB962C8B-B14F-4D97-AF65-F5344CB8AC3E}">
        <p14:creationId xmlns:p14="http://schemas.microsoft.com/office/powerpoint/2010/main" val="321176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First Noel the Angels did say Was to certain poor shepherds in fields as they lay In fields where they</a:t>
            </a:r>
          </a:p>
        </p:txBody>
      </p:sp>
    </p:spTree>
    <p:extLst>
      <p:ext uri="{BB962C8B-B14F-4D97-AF65-F5344CB8AC3E}">
        <p14:creationId xmlns:p14="http://schemas.microsoft.com/office/powerpoint/2010/main" val="309717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3921742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lay keeping their sheep On a cold winter's night that was so deep Noel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Born is the King of</a:t>
            </a:r>
          </a:p>
        </p:txBody>
      </p:sp>
    </p:spTree>
    <p:extLst>
      <p:ext uri="{BB962C8B-B14F-4D97-AF65-F5344CB8AC3E}">
        <p14:creationId xmlns:p14="http://schemas.microsoft.com/office/powerpoint/2010/main" val="2738864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Israel! They looked up and saw a star Shining in the East beyond them far And to the earth it gave great</a:t>
            </a:r>
          </a:p>
        </p:txBody>
      </p:sp>
    </p:spTree>
    <p:extLst>
      <p:ext uri="{BB962C8B-B14F-4D97-AF65-F5344CB8AC3E}">
        <p14:creationId xmlns:p14="http://schemas.microsoft.com/office/powerpoint/2010/main" val="404148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And so it continued both day and night Noel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Born is the King of Israel! And by the</a:t>
            </a:r>
          </a:p>
        </p:txBody>
      </p:sp>
    </p:spTree>
    <p:extLst>
      <p:ext uri="{BB962C8B-B14F-4D97-AF65-F5344CB8AC3E}">
        <p14:creationId xmlns:p14="http://schemas.microsoft.com/office/powerpoint/2010/main" val="3797729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that same star Three Wise men came from country far To seek for a King was their intent And to!</a:t>
            </a:r>
          </a:p>
        </p:txBody>
      </p:sp>
    </p:spTree>
    <p:extLst>
      <p:ext uri="{BB962C8B-B14F-4D97-AF65-F5344CB8AC3E}">
        <p14:creationId xmlns:p14="http://schemas.microsoft.com/office/powerpoint/2010/main" val="2824654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follow the star wherever it went Noel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endParaRPr lang="en-US" sz="4000" dirty="0">
              <a:solidFill>
                <a:schemeClr val="bg1"/>
              </a:solidFill>
              <a:latin typeface="Arial"/>
              <a:ea typeface="+mn-lt"/>
              <a:cs typeface="+mn-lt"/>
            </a:endParaRPr>
          </a:p>
          <a:p>
            <a:pPr marL="0" indent="0" algn="ctr">
              <a:buNone/>
            </a:pPr>
            <a:r>
              <a:rPr lang="en-US" sz="4000" dirty="0">
                <a:solidFill>
                  <a:schemeClr val="bg1"/>
                </a:solidFill>
                <a:latin typeface="Arial"/>
                <a:ea typeface="+mn-lt"/>
                <a:cs typeface="+mn-lt"/>
              </a:rPr>
              <a:t>Born is the King of Israel! This star drew nigh to the</a:t>
            </a:r>
          </a:p>
        </p:txBody>
      </p:sp>
    </p:spTree>
    <p:extLst>
      <p:ext uri="{BB962C8B-B14F-4D97-AF65-F5344CB8AC3E}">
        <p14:creationId xmlns:p14="http://schemas.microsoft.com/office/powerpoint/2010/main" val="542162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Northwest O'er Bethlehem it took it's rest And there it did both Pause and stay Right o'er the place where</a:t>
            </a:r>
          </a:p>
        </p:txBody>
      </p:sp>
    </p:spTree>
    <p:extLst>
      <p:ext uri="{BB962C8B-B14F-4D97-AF65-F5344CB8AC3E}">
        <p14:creationId xmlns:p14="http://schemas.microsoft.com/office/powerpoint/2010/main" val="2690328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lay Noel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Born is the King of Israel! Then let us all with one accord Sing praises to</a:t>
            </a:r>
          </a:p>
        </p:txBody>
      </p:sp>
    </p:spTree>
    <p:extLst>
      <p:ext uri="{BB962C8B-B14F-4D97-AF65-F5344CB8AC3E}">
        <p14:creationId xmlns:p14="http://schemas.microsoft.com/office/powerpoint/2010/main" val="196117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heavenly Lord That hath made Heaven and earth of </a:t>
            </a:r>
            <a:r>
              <a:rPr lang="en-US" sz="4000" dirty="0" err="1">
                <a:solidFill>
                  <a:schemeClr val="bg1"/>
                </a:solidFill>
                <a:latin typeface="Arial"/>
                <a:ea typeface="+mn-lt"/>
                <a:cs typeface="+mn-lt"/>
              </a:rPr>
              <a:t>nought</a:t>
            </a:r>
            <a:r>
              <a:rPr lang="en-US" sz="4000" dirty="0">
                <a:solidFill>
                  <a:schemeClr val="bg1"/>
                </a:solidFill>
                <a:latin typeface="Arial"/>
                <a:ea typeface="+mn-lt"/>
                <a:cs typeface="+mn-lt"/>
              </a:rPr>
              <a:t> And with his blood mankind hath bought</a:t>
            </a:r>
          </a:p>
        </p:txBody>
      </p:sp>
    </p:spTree>
    <p:extLst>
      <p:ext uri="{BB962C8B-B14F-4D97-AF65-F5344CB8AC3E}">
        <p14:creationId xmlns:p14="http://schemas.microsoft.com/office/powerpoint/2010/main" val="3386387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Noel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Born is the King of Israel! Noel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Noel</a:t>
            </a:r>
            <a:r>
              <a:rPr lang="en-US" sz="4000" dirty="0">
                <a:solidFill>
                  <a:schemeClr val="bg1"/>
                </a:solidFill>
                <a:latin typeface="Arial"/>
                <a:ea typeface="+mn-lt"/>
                <a:cs typeface="+mn-lt"/>
              </a:rPr>
              <a:t> Born is the King Born is the King</a:t>
            </a:r>
          </a:p>
        </p:txBody>
      </p:sp>
    </p:spTree>
    <p:extLst>
      <p:ext uri="{BB962C8B-B14F-4D97-AF65-F5344CB8AC3E}">
        <p14:creationId xmlns:p14="http://schemas.microsoft.com/office/powerpoint/2010/main" val="2611313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Born is the King of Israel</a:t>
            </a:r>
          </a:p>
        </p:txBody>
      </p:sp>
    </p:spTree>
    <p:extLst>
      <p:ext uri="{BB962C8B-B14F-4D97-AF65-F5344CB8AC3E}">
        <p14:creationId xmlns:p14="http://schemas.microsoft.com/office/powerpoint/2010/main" val="393572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13201774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“O Holy Night”</a:t>
            </a:r>
          </a:p>
          <a:p>
            <a:pPr marL="0" indent="0" algn="ctr">
              <a:buNone/>
            </a:pPr>
            <a:r>
              <a:rPr lang="en-US" sz="4000" b="1" dirty="0">
                <a:solidFill>
                  <a:schemeClr val="bg1"/>
                </a:solidFill>
                <a:latin typeface="Arial"/>
                <a:ea typeface="+mn-lt"/>
                <a:cs typeface="+mn-lt"/>
              </a:rPr>
              <a:t>(Adolphe Adam)</a:t>
            </a:r>
          </a:p>
        </p:txBody>
      </p:sp>
    </p:spTree>
    <p:extLst>
      <p:ext uri="{BB962C8B-B14F-4D97-AF65-F5344CB8AC3E}">
        <p14:creationId xmlns:p14="http://schemas.microsoft.com/office/powerpoint/2010/main" val="901085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1] O Holy night! The stars are brightly shining</a:t>
            </a:r>
          </a:p>
          <a:p>
            <a:pPr marL="0" indent="0" algn="ctr">
              <a:buNone/>
            </a:pPr>
            <a:r>
              <a:rPr lang="en-US" sz="4000" dirty="0">
                <a:solidFill>
                  <a:schemeClr val="bg1"/>
                </a:solidFill>
                <a:latin typeface="Arial"/>
                <a:ea typeface="+mn-lt"/>
                <a:cs typeface="+mn-lt"/>
              </a:rPr>
              <a:t>It is the night of our dear Savior's birth Long lay the</a:t>
            </a:r>
          </a:p>
        </p:txBody>
      </p:sp>
    </p:spTree>
    <p:extLst>
      <p:ext uri="{BB962C8B-B14F-4D97-AF65-F5344CB8AC3E}">
        <p14:creationId xmlns:p14="http://schemas.microsoft.com/office/powerpoint/2010/main" val="1382971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in sin and error pining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appears and the soul felt its worth A thrill of hope the weary world</a:t>
            </a:r>
          </a:p>
        </p:txBody>
      </p:sp>
    </p:spTree>
    <p:extLst>
      <p:ext uri="{BB962C8B-B14F-4D97-AF65-F5344CB8AC3E}">
        <p14:creationId xmlns:p14="http://schemas.microsoft.com/office/powerpoint/2010/main" val="318213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Rejoices For yonder breaks a new and glorious morn</a:t>
            </a:r>
          </a:p>
          <a:p>
            <a:pPr marL="0" indent="0" algn="ctr">
              <a:buNone/>
            </a:pPr>
            <a:r>
              <a:rPr lang="en-US" sz="4000" dirty="0">
                <a:solidFill>
                  <a:schemeClr val="bg1"/>
                </a:solidFill>
                <a:latin typeface="Arial"/>
                <a:ea typeface="+mn-lt"/>
                <a:cs typeface="+mn-lt"/>
              </a:rPr>
              <a:t>Fall on your knees; O hear the Angel voices! O night</a:t>
            </a:r>
          </a:p>
        </p:txBody>
      </p:sp>
    </p:spTree>
    <p:extLst>
      <p:ext uri="{BB962C8B-B14F-4D97-AF65-F5344CB8AC3E}">
        <p14:creationId xmlns:p14="http://schemas.microsoft.com/office/powerpoint/2010/main" val="2535853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divine, O night when Christ was born O night, O Holy night, O night divine! [Verse 2] Led by the light of</a:t>
            </a:r>
          </a:p>
        </p:txBody>
      </p:sp>
    </p:spTree>
    <p:extLst>
      <p:ext uri="{BB962C8B-B14F-4D97-AF65-F5344CB8AC3E}">
        <p14:creationId xmlns:p14="http://schemas.microsoft.com/office/powerpoint/2010/main" val="2282699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Faith serenely beaming With glowing hearts by His cradle we stand So led by light of a star sweetly</a:t>
            </a:r>
          </a:p>
        </p:txBody>
      </p:sp>
    </p:spTree>
    <p:extLst>
      <p:ext uri="{BB962C8B-B14F-4D97-AF65-F5344CB8AC3E}">
        <p14:creationId xmlns:p14="http://schemas.microsoft.com/office/powerpoint/2010/main" val="1215995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Gleaming Here come the Wise Men from Orient land The King of kings lay thus in lowly manger</a:t>
            </a:r>
          </a:p>
        </p:txBody>
      </p:sp>
    </p:spTree>
    <p:extLst>
      <p:ext uri="{BB962C8B-B14F-4D97-AF65-F5344CB8AC3E}">
        <p14:creationId xmlns:p14="http://schemas.microsoft.com/office/powerpoint/2010/main" val="3546580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all our trials born to be our friend He knows our need, to our weakness is no stranger Behold your</a:t>
            </a:r>
          </a:p>
        </p:txBody>
      </p:sp>
    </p:spTree>
    <p:extLst>
      <p:ext uri="{BB962C8B-B14F-4D97-AF65-F5344CB8AC3E}">
        <p14:creationId xmlns:p14="http://schemas.microsoft.com/office/powerpoint/2010/main" val="22065711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before Him lowly bend Behold your King; before Him lowly bend  [Verse 3] Truly He taught us</a:t>
            </a:r>
          </a:p>
        </p:txBody>
      </p:sp>
    </p:spTree>
    <p:extLst>
      <p:ext uri="{BB962C8B-B14F-4D97-AF65-F5344CB8AC3E}">
        <p14:creationId xmlns:p14="http://schemas.microsoft.com/office/powerpoint/2010/main" val="682097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love one another; His law is love and His Gospel is Peace Chains shall He break, for the slave is our</a:t>
            </a:r>
          </a:p>
        </p:txBody>
      </p:sp>
    </p:spTree>
    <p:extLst>
      <p:ext uri="{BB962C8B-B14F-4D97-AF65-F5344CB8AC3E}">
        <p14:creationId xmlns:p14="http://schemas.microsoft.com/office/powerpoint/2010/main" val="215177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646129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Brother And in His name, all oppression shall cease</a:t>
            </a:r>
          </a:p>
          <a:p>
            <a:pPr marL="0" indent="0" algn="ctr">
              <a:buNone/>
            </a:pPr>
            <a:r>
              <a:rPr lang="en-US" sz="4000" dirty="0">
                <a:solidFill>
                  <a:schemeClr val="bg1"/>
                </a:solidFill>
                <a:latin typeface="Arial"/>
                <a:ea typeface="+mn-lt"/>
                <a:cs typeface="+mn-lt"/>
              </a:rPr>
              <a:t>Sweet hymns of joy in grateful chorus raise we Let</a:t>
            </a:r>
          </a:p>
        </p:txBody>
      </p:sp>
    </p:spTree>
    <p:extLst>
      <p:ext uri="{BB962C8B-B14F-4D97-AF65-F5344CB8AC3E}">
        <p14:creationId xmlns:p14="http://schemas.microsoft.com/office/powerpoint/2010/main" val="42869475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within us Praise His Holy name Christ is the Lord; O praise His name forever!</a:t>
            </a:r>
          </a:p>
        </p:txBody>
      </p:sp>
    </p:spTree>
    <p:extLst>
      <p:ext uri="{BB962C8B-B14F-4D97-AF65-F5344CB8AC3E}">
        <p14:creationId xmlns:p14="http://schemas.microsoft.com/office/powerpoint/2010/main" val="3616336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power and glory evermore proclaim</a:t>
            </a:r>
          </a:p>
          <a:p>
            <a:pPr marL="0" indent="0" algn="ctr">
              <a:buNone/>
            </a:pPr>
            <a:r>
              <a:rPr lang="en-US" sz="4000" dirty="0">
                <a:solidFill>
                  <a:schemeClr val="bg1"/>
                </a:solidFill>
                <a:latin typeface="Arial"/>
                <a:ea typeface="+mn-lt"/>
                <a:cs typeface="+mn-lt"/>
              </a:rPr>
              <a:t>His power and glory evermore proclaim</a:t>
            </a:r>
          </a:p>
        </p:txBody>
      </p:sp>
    </p:spTree>
    <p:extLst>
      <p:ext uri="{BB962C8B-B14F-4D97-AF65-F5344CB8AC3E}">
        <p14:creationId xmlns:p14="http://schemas.microsoft.com/office/powerpoint/2010/main" val="1774052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“Silent Night”</a:t>
            </a:r>
          </a:p>
          <a:p>
            <a:pPr marL="0" indent="0" algn="ctr">
              <a:buNone/>
            </a:pPr>
            <a:r>
              <a:rPr lang="en-US" sz="4000" b="1" dirty="0">
                <a:solidFill>
                  <a:schemeClr val="bg1"/>
                </a:solidFill>
                <a:latin typeface="Arial"/>
                <a:ea typeface="+mn-lt"/>
                <a:cs typeface="+mn-lt"/>
              </a:rPr>
              <a:t>(Joseph Moore)</a:t>
            </a:r>
          </a:p>
        </p:txBody>
      </p:sp>
    </p:spTree>
    <p:extLst>
      <p:ext uri="{BB962C8B-B14F-4D97-AF65-F5344CB8AC3E}">
        <p14:creationId xmlns:p14="http://schemas.microsoft.com/office/powerpoint/2010/main" val="19624147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Silent night, holy night! All is calm, all is bright. Round yon Virgin, Mother and Child. Holy infant so</a:t>
            </a:r>
          </a:p>
        </p:txBody>
      </p:sp>
    </p:spTree>
    <p:extLst>
      <p:ext uri="{BB962C8B-B14F-4D97-AF65-F5344CB8AC3E}">
        <p14:creationId xmlns:p14="http://schemas.microsoft.com/office/powerpoint/2010/main" val="3316640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tender and mild, Sleep in heavenly peace, Sleep in heavenly peace Silent night, holy night!</a:t>
            </a:r>
          </a:p>
        </p:txBody>
      </p:sp>
    </p:spTree>
    <p:extLst>
      <p:ext uri="{BB962C8B-B14F-4D97-AF65-F5344CB8AC3E}">
        <p14:creationId xmlns:p14="http://schemas.microsoft.com/office/powerpoint/2010/main" val="427378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Shepherds quake at the sight. Glories stream from heaven afar Heavenly hosts sing Alleluia, Christ the</a:t>
            </a:r>
          </a:p>
        </p:txBody>
      </p:sp>
    </p:spTree>
    <p:extLst>
      <p:ext uri="{BB962C8B-B14F-4D97-AF65-F5344CB8AC3E}">
        <p14:creationId xmlns:p14="http://schemas.microsoft.com/office/powerpoint/2010/main" val="8403221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Savior is born! Christ the Savior is born Silent night, holy night! Son of God love's pure light. Radiant</a:t>
            </a:r>
          </a:p>
        </p:txBody>
      </p:sp>
    </p:spTree>
    <p:extLst>
      <p:ext uri="{BB962C8B-B14F-4D97-AF65-F5344CB8AC3E}">
        <p14:creationId xmlns:p14="http://schemas.microsoft.com/office/powerpoint/2010/main" val="37772245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beams from Thy holy face With dawn of redeeming grace, Jesus Lord, at Thy birth</a:t>
            </a:r>
          </a:p>
        </p:txBody>
      </p:sp>
    </p:spTree>
    <p:extLst>
      <p:ext uri="{BB962C8B-B14F-4D97-AF65-F5344CB8AC3E}">
        <p14:creationId xmlns:p14="http://schemas.microsoft.com/office/powerpoint/2010/main" val="2413068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Lord, at Thy birth</a:t>
            </a:r>
          </a:p>
        </p:txBody>
      </p:sp>
    </p:spTree>
    <p:extLst>
      <p:ext uri="{BB962C8B-B14F-4D97-AF65-F5344CB8AC3E}">
        <p14:creationId xmlns:p14="http://schemas.microsoft.com/office/powerpoint/2010/main" val="58799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38690530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“Joy To The World”</a:t>
            </a:r>
          </a:p>
          <a:p>
            <a:pPr marL="0" indent="0" algn="ctr">
              <a:buNone/>
            </a:pPr>
            <a:r>
              <a:rPr lang="en-US" sz="4000" b="1" dirty="0">
                <a:solidFill>
                  <a:schemeClr val="bg1"/>
                </a:solidFill>
                <a:latin typeface="Arial"/>
                <a:ea typeface="+mn-lt"/>
                <a:cs typeface="+mn-lt"/>
              </a:rPr>
              <a:t>(Isaac Watts)</a:t>
            </a:r>
          </a:p>
        </p:txBody>
      </p:sp>
    </p:spTree>
    <p:extLst>
      <p:ext uri="{BB962C8B-B14F-4D97-AF65-F5344CB8AC3E}">
        <p14:creationId xmlns:p14="http://schemas.microsoft.com/office/powerpoint/2010/main" val="9125675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1 Joy to the world! The Lord is come Let earth receive her King Let every heart prepare Him</a:t>
            </a:r>
          </a:p>
        </p:txBody>
      </p:sp>
    </p:spTree>
    <p:extLst>
      <p:ext uri="{BB962C8B-B14F-4D97-AF65-F5344CB8AC3E}">
        <p14:creationId xmlns:p14="http://schemas.microsoft.com/office/powerpoint/2010/main" val="29856136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And heaven and nature sing And heaven and nature sing VERSE 2 Joy to the world! The Savior</a:t>
            </a:r>
          </a:p>
        </p:txBody>
      </p:sp>
    </p:spTree>
    <p:extLst>
      <p:ext uri="{BB962C8B-B14F-4D97-AF65-F5344CB8AC3E}">
        <p14:creationId xmlns:p14="http://schemas.microsoft.com/office/powerpoint/2010/main" val="26294305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Reigns Let men their songs employ While fields and floods, rocks, hills, and plains Repeat the sounding</a:t>
            </a:r>
          </a:p>
        </p:txBody>
      </p:sp>
    </p:spTree>
    <p:extLst>
      <p:ext uri="{BB962C8B-B14F-4D97-AF65-F5344CB8AC3E}">
        <p14:creationId xmlns:p14="http://schemas.microsoft.com/office/powerpoint/2010/main" val="123083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Joy Repeat the sounding joy VERSE 3 No more let sins and sorrows grow Nor thorns infest the</a:t>
            </a:r>
          </a:p>
        </p:txBody>
      </p:sp>
    </p:spTree>
    <p:extLst>
      <p:ext uri="{BB962C8B-B14F-4D97-AF65-F5344CB8AC3E}">
        <p14:creationId xmlns:p14="http://schemas.microsoft.com/office/powerpoint/2010/main" val="30770877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He comes to make His blessings flow Far as the curse is found Far as the curse is found</a:t>
            </a:r>
          </a:p>
          <a:p>
            <a:pPr marL="0" indent="0" algn="ctr">
              <a:buNone/>
            </a:pP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3510745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4 He rules the world with truth and grace</a:t>
            </a:r>
          </a:p>
          <a:p>
            <a:pPr marL="0" indent="0" algn="ctr">
              <a:buNone/>
            </a:pPr>
            <a:r>
              <a:rPr lang="en-US" sz="4000" dirty="0">
                <a:solidFill>
                  <a:schemeClr val="bg1"/>
                </a:solidFill>
                <a:latin typeface="Arial"/>
                <a:ea typeface="+mn-lt"/>
                <a:cs typeface="+mn-lt"/>
              </a:rPr>
              <a:t>And makes the nations prove The glories of His</a:t>
            </a:r>
          </a:p>
        </p:txBody>
      </p:sp>
    </p:spTree>
    <p:extLst>
      <p:ext uri="{BB962C8B-B14F-4D97-AF65-F5344CB8AC3E}">
        <p14:creationId xmlns:p14="http://schemas.microsoft.com/office/powerpoint/2010/main" val="14973772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Righteousness And wonders of His love And wonders of His love</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39363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heaven and nature sing (Our God reigns)</a:t>
            </a:r>
          </a:p>
        </p:txBody>
      </p:sp>
    </p:spTree>
    <p:extLst>
      <p:ext uri="{BB962C8B-B14F-4D97-AF65-F5344CB8AC3E}">
        <p14:creationId xmlns:p14="http://schemas.microsoft.com/office/powerpoint/2010/main" val="12882857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7775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6429349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Came to Rescue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9:6-7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Saturday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17,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A picture containing person, people, several&#10;&#10;Description automatically generated">
            <a:extLst>
              <a:ext uri="{FF2B5EF4-FFF2-40B4-BE49-F238E27FC236}">
                <a16:creationId xmlns:a16="http://schemas.microsoft.com/office/drawing/2014/main" id="{E72ADBD9-B0B4-5002-8DF3-F58B6BED5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 y="2743200"/>
            <a:ext cx="12184729" cy="413385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60727" y="5734049"/>
            <a:ext cx="1524001" cy="1143001"/>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In the book of Isaiah the Prophet Isaiah wrote and said: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Isaiah 9:6-7</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For unto us a Child is born, Unto us a Son is given; And the government will be upon His shoulder. And His name will be called Wonderful, Counselor, Mighty God, Everlasting Father, Prince of Peace.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Of the increase of His government and peace There will be no end, Upon the throne of David and over His kingdom, To order it and establish it with judgment and justice From that time forward, even forever. The zeal of the LORD of hosts will perform this.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Prophet Micah prophesied his exact Birthplace: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Micah 5:2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Bethlehem, Though you are little among the thousands of Judah, Yet out of you shall come forth to Me The One to be Ruler in Israel, Whose goings forth are from of old, From everlasting."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Luke 1:26-38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26 Now in the sixth month the angel Gabriel was sent by God to a city of Galilee named Nazareth, 27 to a virgin betrothed to a man whose name was Joseph, of the house of David. The virgin's name was Mary. 28 And having come in, the angel said to her, "Rejoice, highly favored one, the Lord is with you; blessed are you among women!"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63089"/>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But when she saw him, she was troubled at his saying, and considered what manner of greeting this was. 30 Then the angel said to her, "Do not be afraid, Mary, for you have found favor with God. 31 And behold, you will conceive in your womb and bring forth a Son, and shall call His name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32 He will be great, and will be called the Son of the Highest; and the Lord God will give Him the throne of His father David. 33 And He will reign over the house of Jacob forever, and of His kingdom there will be no end." 34 Then Mary said to the angel, "How can this be, since I do not know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743678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35 And the angel answered and said to her, "The Holy Spirit will come upon you, and the power of the Highest will overshadow you; therefore, also, that Holy One who is to be born will be called the Son of God. 36 Now indeed, Elizabeth your relative has also conceived a son in her old age; and this is now the sixth month for her who was called barren.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37 For with God nothing will be impossible." 38 Then Mary said, "Behold the maidservant of the Lord! Let it be to me according to your word." And the angel departed from 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person in a blue dress&#10;&#10;Description automatically generated with medium confidence">
            <a:extLst>
              <a:ext uri="{FF2B5EF4-FFF2-40B4-BE49-F238E27FC236}">
                <a16:creationId xmlns:a16="http://schemas.microsoft.com/office/drawing/2014/main" id="{70A50FD4-A023-F5BF-1FCF-9A20ED6065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0"/>
            <a:ext cx="5943600" cy="6858000"/>
          </a:xfrm>
          <a:prstGeom prst="rect">
            <a:avLst/>
          </a:prstGeom>
        </p:spPr>
      </p:pic>
    </p:spTree>
    <p:extLst>
      <p:ext uri="{BB962C8B-B14F-4D97-AF65-F5344CB8AC3E}">
        <p14:creationId xmlns:p14="http://schemas.microsoft.com/office/powerpoint/2010/main" val="3343115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“Mary Did You Know”</a:t>
            </a:r>
          </a:p>
          <a:p>
            <a:pPr marL="0" indent="0" algn="ctr">
              <a:buNone/>
            </a:pPr>
            <a:r>
              <a:rPr lang="en-US" sz="4400" b="1" dirty="0">
                <a:solidFill>
                  <a:schemeClr val="bg1"/>
                </a:solidFill>
                <a:latin typeface="Arial"/>
                <a:ea typeface="+mn-lt"/>
                <a:cs typeface="+mn-lt"/>
              </a:rPr>
              <a:t>(Pentatonix)</a:t>
            </a:r>
          </a:p>
        </p:txBody>
      </p:sp>
    </p:spTree>
    <p:extLst>
      <p:ext uri="{BB962C8B-B14F-4D97-AF65-F5344CB8AC3E}">
        <p14:creationId xmlns:p14="http://schemas.microsoft.com/office/powerpoint/2010/main" val="41330404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Mary, did you know that your baby boy Would one day walk on water? Mary, did you know that your</a:t>
            </a:r>
          </a:p>
        </p:txBody>
      </p:sp>
    </p:spTree>
    <p:extLst>
      <p:ext uri="{BB962C8B-B14F-4D97-AF65-F5344CB8AC3E}">
        <p14:creationId xmlns:p14="http://schemas.microsoft.com/office/powerpoint/2010/main" val="4681566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baby boy Would save our sons and daughters? Did you know that your baby boy Has come to make you</a:t>
            </a:r>
          </a:p>
        </p:txBody>
      </p:sp>
    </p:spTree>
    <p:extLst>
      <p:ext uri="{BB962C8B-B14F-4D97-AF65-F5344CB8AC3E}">
        <p14:creationId xmlns:p14="http://schemas.microsoft.com/office/powerpoint/2010/main" val="11408373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new? This child that you delivered, will soon deliver you Mary, did you know that your baby boy Will give</a:t>
            </a:r>
          </a:p>
        </p:txBody>
      </p:sp>
    </p:spTree>
    <p:extLst>
      <p:ext uri="{BB962C8B-B14F-4D97-AF65-F5344CB8AC3E}">
        <p14:creationId xmlns:p14="http://schemas.microsoft.com/office/powerpoint/2010/main" val="16822944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sight to a blind man? Mary, did you know that your baby boy Will calm the storm with his hand? Did you</a:t>
            </a:r>
          </a:p>
        </p:txBody>
      </p:sp>
    </p:spTree>
    <p:extLst>
      <p:ext uri="{BB962C8B-B14F-4D97-AF65-F5344CB8AC3E}">
        <p14:creationId xmlns:p14="http://schemas.microsoft.com/office/powerpoint/2010/main" val="4526990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know that your baby boy Has walked where angels trod? When you kiss your little baby You kiss the face</a:t>
            </a:r>
          </a:p>
        </p:txBody>
      </p:sp>
    </p:spTree>
    <p:extLst>
      <p:ext uri="{BB962C8B-B14F-4D97-AF65-F5344CB8AC3E}">
        <p14:creationId xmlns:p14="http://schemas.microsoft.com/office/powerpoint/2010/main" val="37306212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God Mary, did you know? Mary, did you know?</a:t>
            </a:r>
          </a:p>
          <a:p>
            <a:pPr marL="0" indent="0" algn="ctr">
              <a:buNone/>
            </a:pPr>
            <a:r>
              <a:rPr lang="en-US" sz="4000" dirty="0">
                <a:solidFill>
                  <a:schemeClr val="bg1"/>
                </a:solidFill>
                <a:latin typeface="Arial"/>
                <a:ea typeface="+mn-lt"/>
                <a:cs typeface="+mn-lt"/>
              </a:rPr>
              <a:t>Mary, did you know? Did you know? Mary, did you</a:t>
            </a:r>
          </a:p>
        </p:txBody>
      </p:sp>
    </p:spTree>
    <p:extLst>
      <p:ext uri="{BB962C8B-B14F-4D97-AF65-F5344CB8AC3E}">
        <p14:creationId xmlns:p14="http://schemas.microsoft.com/office/powerpoint/2010/main" val="376968252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14436</TotalTime>
  <Words>3951</Words>
  <Application>Microsoft Office PowerPoint</Application>
  <PresentationFormat>Widescreen</PresentationFormat>
  <Paragraphs>234</Paragraphs>
  <Slides>138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138</vt:i4>
      </vt:variant>
    </vt:vector>
  </HeadingPairs>
  <TitlesOfParts>
    <vt:vector size="147" baseType="lpstr">
      <vt:lpstr>Arial</vt:lpstr>
      <vt:lpstr>Calibri</vt:lpstr>
      <vt:lpstr>Calibri Light</vt:lpstr>
      <vt:lpstr>Constantia</vt:lpstr>
      <vt:lpstr>Verdana</vt:lpstr>
      <vt:lpstr>Wingdings 2</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811</cp:revision>
  <dcterms:created xsi:type="dcterms:W3CDTF">2009-08-18T08:19:59Z</dcterms:created>
  <dcterms:modified xsi:type="dcterms:W3CDTF">2022-12-16T18:51:44Z</dcterms:modified>
</cp:coreProperties>
</file>